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4"/>
  </p:notesMasterIdLst>
  <p:sldIdLst>
    <p:sldId id="320" r:id="rId5"/>
    <p:sldId id="277" r:id="rId6"/>
    <p:sldId id="258" r:id="rId7"/>
    <p:sldId id="300" r:id="rId8"/>
    <p:sldId id="318" r:id="rId9"/>
    <p:sldId id="292" r:id="rId10"/>
    <p:sldId id="291" r:id="rId11"/>
    <p:sldId id="278" r:id="rId12"/>
    <p:sldId id="272" r:id="rId13"/>
    <p:sldId id="303" r:id="rId14"/>
    <p:sldId id="307" r:id="rId15"/>
    <p:sldId id="294" r:id="rId16"/>
    <p:sldId id="286" r:id="rId17"/>
    <p:sldId id="309" r:id="rId18"/>
    <p:sldId id="310" r:id="rId19"/>
    <p:sldId id="311" r:id="rId20"/>
    <p:sldId id="304" r:id="rId21"/>
    <p:sldId id="282" r:id="rId22"/>
    <p:sldId id="315" r:id="rId2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F2C59F-70C6-0000-C924-B7F7BC43C6FA}" v="7" dt="2021-05-08T17:24:11.5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o Salvatore" userId="S::psalvatore@blueedtech.com.br::acb1abf8-64e1-4135-81cb-9083b51a44d1" providerId="AD" clId="Web-{DFF2C59F-70C6-0000-C924-B7F7BC43C6FA}"/>
    <pc:docChg chg="modSld">
      <pc:chgData name="Paulo Salvatore" userId="S::psalvatore@blueedtech.com.br::acb1abf8-64e1-4135-81cb-9083b51a44d1" providerId="AD" clId="Web-{DFF2C59F-70C6-0000-C924-B7F7BC43C6FA}" dt="2021-05-08T17:24:09.967" v="5" actId="20577"/>
      <pc:docMkLst>
        <pc:docMk/>
      </pc:docMkLst>
      <pc:sldChg chg="modSp">
        <pc:chgData name="Paulo Salvatore" userId="S::psalvatore@blueedtech.com.br::acb1abf8-64e1-4135-81cb-9083b51a44d1" providerId="AD" clId="Web-{DFF2C59F-70C6-0000-C924-B7F7BC43C6FA}" dt="2021-05-08T17:24:09.967" v="5" actId="20577"/>
        <pc:sldMkLst>
          <pc:docMk/>
          <pc:sldMk cId="2672184177" sldId="286"/>
        </pc:sldMkLst>
        <pc:spChg chg="mod">
          <ac:chgData name="Paulo Salvatore" userId="S::psalvatore@blueedtech.com.br::acb1abf8-64e1-4135-81cb-9083b51a44d1" providerId="AD" clId="Web-{DFF2C59F-70C6-0000-C924-B7F7BC43C6FA}" dt="2021-05-08T17:24:09.967" v="5" actId="20577"/>
          <ac:spMkLst>
            <pc:docMk/>
            <pc:sldMk cId="2672184177" sldId="286"/>
            <ac:spMk id="24" creationId="{13BEA435-B4B4-43DE-B79C-C80B47F68219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238A55-4DC6-4E25-AF66-3D9B6523B08D}" type="datetimeFigureOut">
              <a:rPr lang="pt-BR" smtClean="0"/>
              <a:t>08/05/2021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4F6806-F670-4025-B114-386D24F43FD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8301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86800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255676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17259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348005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125850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107057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3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479667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419054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89751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3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25567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39004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b29e349a16_0_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gb29e349a1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aad79e4516_2_2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gaad79e4516_2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D808C0-9EAC-456B-BF16-3D5CE1B214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950D31A-0BFE-4D1C-B131-8A30BEC4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BE700C1-9D05-4BA3-801A-0369AA6E5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79710-FACA-4F61-B5BA-3F34FEACE591}" type="datetimeFigureOut">
              <a:rPr lang="pt-BR" smtClean="0"/>
              <a:t>08/05/2021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847A53B-828F-4FE2-8E73-D1D80DDC5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3BF651-DFA5-4A6D-95DE-188E69ED1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70F6A-1BFB-4CBB-A5F7-257E8CA7EB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9845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04CF55-36A4-468B-917F-CDD4AA97E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93360E4-FDA2-4E14-BB6C-8A983D716B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DDFB464-DBDE-4C93-B8B8-8E78A8885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79710-FACA-4F61-B5BA-3F34FEACE591}" type="datetimeFigureOut">
              <a:rPr lang="pt-BR" smtClean="0"/>
              <a:t>08/05/2021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2188F64-82C2-40F6-800F-7411D07AA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41810A5-EE8E-4500-9EF4-B4A3E4226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70F6A-1BFB-4CBB-A5F7-257E8CA7EB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4327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7B1274E-842B-4BAA-84A7-5FBB4158BE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05ACC55-E822-464F-ACA6-77F6F28BB0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98BFE3B-6B46-4B7B-8564-3ECA91C10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79710-FACA-4F61-B5BA-3F34FEACE591}" type="datetimeFigureOut">
              <a:rPr lang="pt-BR" smtClean="0"/>
              <a:t>08/05/2021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63B44C8-A7FA-4A37-9094-578F12395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37231E4-8A4F-4C9A-A3E6-7DF698F9A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70F6A-1BFB-4CBB-A5F7-257E8CA7EB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7961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py 1">
  <p:cSld name="Blank copy 1">
    <p:bg>
      <p:bgPr>
        <a:solidFill>
          <a:srgbClr val="3359EB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51877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py" type="tx">
  <p:cSld name="Blank copy">
    <p:bg>
      <p:bgPr>
        <a:solidFill>
          <a:srgbClr val="3359EB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/>
        </p:nvSpPr>
        <p:spPr>
          <a:xfrm rot="-5400000">
            <a:off x="-124115" y="5296574"/>
            <a:ext cx="1308580" cy="215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marL="0" marR="0" lvl="1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DM Sans"/>
              <a:buNone/>
            </a:pPr>
            <a:r>
              <a:rPr lang="en-US" sz="1000" b="1" i="0" u="none" strike="noStrike" cap="non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the future is blue</a:t>
            </a:r>
            <a:endParaRPr sz="900"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2225" y="6134868"/>
            <a:ext cx="215900" cy="2143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726715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bg>
      <p:bgPr>
        <a:solidFill>
          <a:srgbClr val="FFFFFF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/>
          <p:nvPr/>
        </p:nvSpPr>
        <p:spPr>
          <a:xfrm rot="-5400000">
            <a:off x="-124115" y="5296574"/>
            <a:ext cx="1308580" cy="215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marL="0" marR="0" lvl="1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3359EB"/>
              </a:buClr>
              <a:buSzPts val="2000"/>
              <a:buFont typeface="DM Sans"/>
              <a:buNone/>
            </a:pPr>
            <a:r>
              <a:rPr lang="en-US" sz="1000" b="1" i="0" u="none" strike="noStrike" cap="none">
                <a:solidFill>
                  <a:srgbClr val="3359EB"/>
                </a:solidFill>
                <a:latin typeface="DM Sans"/>
                <a:ea typeface="DM Sans"/>
                <a:cs typeface="DM Sans"/>
                <a:sym typeface="DM Sans"/>
              </a:rPr>
              <a:t>the future is blue</a:t>
            </a:r>
            <a:endParaRPr sz="900"/>
          </a:p>
        </p:txBody>
      </p:sp>
      <p:sp>
        <p:nvSpPr>
          <p:cNvPr id="15" name="Google Shape;15;p4"/>
          <p:cNvSpPr txBox="1">
            <a:spLocks noGrp="1"/>
          </p:cNvSpPr>
          <p:nvPr>
            <p:ph type="sldNum" idx="12"/>
          </p:nvPr>
        </p:nvSpPr>
        <p:spPr>
          <a:xfrm>
            <a:off x="5979516" y="6540500"/>
            <a:ext cx="226619" cy="23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12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12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12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12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12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12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12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12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12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  <p:pic>
        <p:nvPicPr>
          <p:cNvPr id="16" name="Google Shape;1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2732" y="6134607"/>
            <a:ext cx="214884" cy="2148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1944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87BDC7-6230-4D81-8DC3-5E4794428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1C1ACEC-919E-4B3D-8227-06FEFB6BA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302BA6E-24D2-41A2-870F-876E5DE9F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79710-FACA-4F61-B5BA-3F34FEACE591}" type="datetimeFigureOut">
              <a:rPr lang="pt-BR" smtClean="0"/>
              <a:t>08/05/2021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54BF93C-09B6-459E-87EB-FFE775E55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D6638A7-7046-4400-93B3-E0525AEFE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70F6A-1BFB-4CBB-A5F7-257E8CA7EB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025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7B26F9-EA39-4335-ABF2-AB3B80C17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B0F4C9E-E3F7-4DC6-AB94-B7F27DDFB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7C9FB3B-9CB8-476B-98E7-8A313EE38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79710-FACA-4F61-B5BA-3F34FEACE591}" type="datetimeFigureOut">
              <a:rPr lang="pt-BR" smtClean="0"/>
              <a:t>08/05/2021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6509536-CE8F-49C8-8EC3-5004581E9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061ED76-5520-4447-9C8E-EE4863AD4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70F6A-1BFB-4CBB-A5F7-257E8CA7EB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1710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F5D118-224E-47C7-A1DC-870E2865A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90BA09E-5BEE-4369-B92C-303D9C5E7F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4EC901D-3333-4B7A-8FBD-4B402690E3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F5F4A43-9D12-481D-B915-01723AF52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79710-FACA-4F61-B5BA-3F34FEACE591}" type="datetimeFigureOut">
              <a:rPr lang="pt-BR" smtClean="0"/>
              <a:t>08/05/2021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5106DA2-0C96-446A-9C15-2114C2A67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4B98A82-E167-4F7A-A31B-112412C58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70F6A-1BFB-4CBB-A5F7-257E8CA7EB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542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797A38-8D55-41D3-ACAA-1DE12EAA8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9B70A13-999D-410D-8FE4-9B9A9B0C62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BD737A5-7131-49D5-928F-04D79A8F64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F6F6BE3-51D7-408E-ABFF-64353F88A2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FF20135-44DE-4B9D-A008-0996FE9A83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1F4BD83-A343-4641-A283-759050D3D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79710-FACA-4F61-B5BA-3F34FEACE591}" type="datetimeFigureOut">
              <a:rPr lang="pt-BR" smtClean="0"/>
              <a:t>08/05/2021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CF807DE-9C02-4F80-BE20-2E47E4FA7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E720670-4FAA-4AF1-94AC-F018FC85F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70F6A-1BFB-4CBB-A5F7-257E8CA7EB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9771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AD282A-998F-4BE3-8205-93C6ED5E1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EC27244-2113-4C10-8C7E-E0CCD02D5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79710-FACA-4F61-B5BA-3F34FEACE591}" type="datetimeFigureOut">
              <a:rPr lang="pt-BR" smtClean="0"/>
              <a:t>08/05/2021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95C113D-B583-42C0-98B3-4E69EFD28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ECD93C0-80A9-4986-BACA-09BC6D2AA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70F6A-1BFB-4CBB-A5F7-257E8CA7EB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0753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D483EA4-8131-4373-8E52-8D297010B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79710-FACA-4F61-B5BA-3F34FEACE591}" type="datetimeFigureOut">
              <a:rPr lang="pt-BR" smtClean="0"/>
              <a:t>08/05/2021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AF98AAF-58E2-459E-9B2A-E4E9FC4FB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8738CBC-F12E-42A2-BE16-6A2D53B13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70F6A-1BFB-4CBB-A5F7-257E8CA7EB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4565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559DB5-4290-4995-BA91-E67F60FFD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1291E3A-421B-4968-A139-837B832D8B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99704F7-B3DD-49CB-AC34-1304154A9E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605B061-0D7B-4DC7-B158-089903568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79710-FACA-4F61-B5BA-3F34FEACE591}" type="datetimeFigureOut">
              <a:rPr lang="pt-BR" smtClean="0"/>
              <a:t>08/05/2021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D856402-94A1-4025-A597-13DE0F843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06742DC-45B1-44E5-84F2-297F34427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70F6A-1BFB-4CBB-A5F7-257E8CA7EB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4908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BB165D-4A9B-4AE2-A4C6-8F33BBF88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1602EB7-7FA9-49D0-B895-2FB5B8D4DA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7ADD8E7-D8EB-488E-880C-43D1AC077B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1028740-F0E1-451B-869C-989CC8FFA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79710-FACA-4F61-B5BA-3F34FEACE591}" type="datetimeFigureOut">
              <a:rPr lang="pt-BR" smtClean="0"/>
              <a:t>08/05/2021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E24D0DC-C5B6-4138-9EB0-01375A7E7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CA4143A-0856-44B5-B955-0ED0B015C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70F6A-1BFB-4CBB-A5F7-257E8CA7EB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34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16B34CB-1A4B-4986-A96C-9B844ACBA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8A1AA1A-509B-4C3D-8F9B-DD97DC4C85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4F45CD-124E-4AF4-9D3D-326E33D98B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C79710-FACA-4F61-B5BA-3F34FEACE591}" type="datetimeFigureOut">
              <a:rPr lang="pt-BR" smtClean="0"/>
              <a:t>08/05/2021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14AC778-1575-4504-B066-3600CE7693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26F67D6-FBE4-4933-AE58-4F52035DAF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A70F6A-1BFB-4CBB-A5F7-257E8CA7EB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6766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hyperlink" Target="https://www.gitkraken.com/" TargetMode="External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7.png"/><Relationship Id="rId5" Type="http://schemas.openxmlformats.org/officeDocument/2006/relationships/hyperlink" Target="https://www.sourcetreeapp.com/" TargetMode="External"/><Relationship Id="rId10" Type="http://schemas.openxmlformats.org/officeDocument/2006/relationships/image" Target="../media/image21.png"/><Relationship Id="rId4" Type="http://schemas.openxmlformats.org/officeDocument/2006/relationships/hyperlink" Target="https://desktop.github.com/" TargetMode="External"/><Relationship Id="rId9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5B7A5B31-9E55-4195-A8B5-2155D3F5AE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211" t="32" b="-158"/>
          <a:stretch/>
        </p:blipFill>
        <p:spPr>
          <a:xfrm>
            <a:off x="4972050" y="0"/>
            <a:ext cx="7241289" cy="6864554"/>
          </a:xfrm>
          <a:prstGeom prst="rect">
            <a:avLst/>
          </a:prstGeom>
        </p:spPr>
      </p:pic>
      <p:pic>
        <p:nvPicPr>
          <p:cNvPr id="81" name="Google Shape;81;p20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6077" y="669092"/>
            <a:ext cx="1968501" cy="54585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0"/>
          <p:cNvSpPr txBox="1"/>
          <p:nvPr/>
        </p:nvSpPr>
        <p:spPr>
          <a:xfrm>
            <a:off x="664890" y="1214946"/>
            <a:ext cx="3277500" cy="4600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r>
              <a:rPr lang="en-US" sz="3000" b="1" dirty="0" err="1">
                <a:solidFill>
                  <a:srgbClr val="FFFFFF"/>
                </a:solidFill>
                <a:latin typeface="DM Sans"/>
                <a:sym typeface="DM Sans"/>
              </a:rPr>
              <a:t>Introdução</a:t>
            </a:r>
            <a:r>
              <a:rPr lang="en-US" sz="3000" b="1" dirty="0">
                <a:solidFill>
                  <a:srgbClr val="FFFFFF"/>
                </a:solidFill>
                <a:latin typeface="DM Sans"/>
                <a:sym typeface="DM Sans"/>
              </a:rPr>
              <a:t> </a:t>
            </a:r>
            <a:r>
              <a:rPr lang="en-US" sz="3000" b="1" dirty="0" err="1">
                <a:solidFill>
                  <a:srgbClr val="FFFFFF"/>
                </a:solidFill>
                <a:latin typeface="DM Sans"/>
                <a:sym typeface="DM Sans"/>
              </a:rPr>
              <a:t>ao</a:t>
            </a:r>
            <a:r>
              <a:rPr lang="en-US" sz="3000" b="1" dirty="0">
                <a:solidFill>
                  <a:srgbClr val="FFFFFF"/>
                </a:solidFill>
                <a:latin typeface="DM Sans"/>
                <a:sym typeface="DM Sans"/>
              </a:rPr>
              <a:t> Git</a:t>
            </a:r>
            <a:br>
              <a:rPr lang="en-US" sz="3000" b="1" dirty="0">
                <a:latin typeface="DM Sans"/>
              </a:rPr>
            </a:br>
            <a:br>
              <a:rPr lang="en-US" dirty="0">
                <a:highlight>
                  <a:srgbClr val="FF00FF"/>
                </a:highlight>
                <a:latin typeface="DM Sans"/>
              </a:rPr>
            </a:br>
            <a:r>
              <a:rPr lang="en-US" dirty="0" err="1">
                <a:solidFill>
                  <a:srgbClr val="FFFFFF"/>
                </a:solidFill>
                <a:highlight>
                  <a:srgbClr val="FF00FF"/>
                </a:highlight>
                <a:latin typeface="DM Sans"/>
              </a:rPr>
              <a:t>Controle</a:t>
            </a:r>
            <a:r>
              <a:rPr lang="en-US" dirty="0">
                <a:solidFill>
                  <a:srgbClr val="FFFFFF"/>
                </a:solidFill>
                <a:highlight>
                  <a:srgbClr val="FF00FF"/>
                </a:highlight>
                <a:latin typeface="DM Sans"/>
              </a:rPr>
              <a:t> de </a:t>
            </a:r>
            <a:r>
              <a:rPr lang="en-US" dirty="0" err="1">
                <a:solidFill>
                  <a:srgbClr val="FFFFFF"/>
                </a:solidFill>
                <a:highlight>
                  <a:srgbClr val="FF00FF"/>
                </a:highlight>
                <a:latin typeface="DM Sans"/>
              </a:rPr>
              <a:t>versão</a:t>
            </a:r>
            <a:br>
              <a:rPr lang="en-US" dirty="0">
                <a:highlight>
                  <a:srgbClr val="FF00FF"/>
                </a:highlight>
                <a:latin typeface="DM Sans"/>
              </a:rPr>
            </a:br>
            <a:br>
              <a:rPr lang="en-US" dirty="0">
                <a:latin typeface="DM Sans"/>
              </a:rPr>
            </a:br>
            <a:r>
              <a:rPr lang="en-US" sz="1600" i="1" dirty="0">
                <a:solidFill>
                  <a:srgbClr val="FFFFFF"/>
                </a:solidFill>
                <a:latin typeface="DM Sans"/>
                <a:sym typeface="DM Sans"/>
              </a:rPr>
              <a:t>Prof. Maria Eduarda</a:t>
            </a:r>
            <a:endParaRPr lang="en-US" i="1" dirty="0">
              <a:solidFill>
                <a:srgbClr val="FFFFFF"/>
              </a:solidFill>
              <a:latin typeface="DM Sans"/>
              <a:sym typeface="DM Sans"/>
            </a:endParaRPr>
          </a:p>
        </p:txBody>
      </p:sp>
      <p:pic>
        <p:nvPicPr>
          <p:cNvPr id="3" name="Imagem 2" descr="Uma imagem contendo Logotipo&#10;&#10;Descrição gerada automaticamente">
            <a:extLst>
              <a:ext uri="{FF2B5EF4-FFF2-40B4-BE49-F238E27FC236}">
                <a16:creationId xmlns:a16="http://schemas.microsoft.com/office/drawing/2014/main" id="{D9173E12-1746-784E-A84B-1CC23DDC9939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</a:blip>
          <a:stretch>
            <a:fillRect/>
          </a:stretch>
        </p:blipFill>
        <p:spPr>
          <a:xfrm>
            <a:off x="456020" y="5262222"/>
            <a:ext cx="2983413" cy="159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1258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08;p22">
            <a:extLst>
              <a:ext uri="{FF2B5EF4-FFF2-40B4-BE49-F238E27FC236}">
                <a16:creationId xmlns:a16="http://schemas.microsoft.com/office/drawing/2014/main" id="{1F8C9ED2-4381-4D39-BDD9-4490091D77A6}"/>
              </a:ext>
            </a:extLst>
          </p:cNvPr>
          <p:cNvSpPr/>
          <p:nvPr/>
        </p:nvSpPr>
        <p:spPr>
          <a:xfrm>
            <a:off x="3925011" y="1932112"/>
            <a:ext cx="7676439" cy="4525838"/>
          </a:xfrm>
          <a:prstGeom prst="rect">
            <a:avLst/>
          </a:prstGeom>
          <a:solidFill>
            <a:srgbClr val="3D58E3"/>
          </a:solidFill>
          <a:ln>
            <a:noFill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endParaRPr sz="900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0792FCFC-B3FD-4229-890D-B30E043721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4384" y="2206429"/>
            <a:ext cx="6928625" cy="3931037"/>
          </a:xfrm>
          <a:prstGeom prst="rect">
            <a:avLst/>
          </a:prstGeom>
        </p:spPr>
      </p:pic>
      <p:sp>
        <p:nvSpPr>
          <p:cNvPr id="5" name="Google Shape;109;p22">
            <a:extLst>
              <a:ext uri="{FF2B5EF4-FFF2-40B4-BE49-F238E27FC236}">
                <a16:creationId xmlns:a16="http://schemas.microsoft.com/office/drawing/2014/main" id="{F5D1030D-D94A-4868-ACB8-1E413A81330D}"/>
              </a:ext>
            </a:extLst>
          </p:cNvPr>
          <p:cNvSpPr txBox="1"/>
          <p:nvPr/>
        </p:nvSpPr>
        <p:spPr>
          <a:xfrm>
            <a:off x="1867286" y="-2914"/>
            <a:ext cx="8271344" cy="24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algn="ctr">
              <a:lnSpc>
                <a:spcPct val="80000"/>
              </a:lnSpc>
            </a:pPr>
            <a:r>
              <a:rPr lang="pt-BR" sz="4500" b="1">
                <a:solidFill>
                  <a:srgbClr val="FFFFFF"/>
                </a:solidFill>
                <a:latin typeface="DM Sans"/>
              </a:rPr>
              <a:t>Alguém disse comandos?</a:t>
            </a:r>
            <a:endParaRPr lang="en-US" sz="900"/>
          </a:p>
        </p:txBody>
      </p:sp>
      <p:sp>
        <p:nvSpPr>
          <p:cNvPr id="4" name="Google Shape;109;p22">
            <a:extLst>
              <a:ext uri="{FF2B5EF4-FFF2-40B4-BE49-F238E27FC236}">
                <a16:creationId xmlns:a16="http://schemas.microsoft.com/office/drawing/2014/main" id="{64524C87-A8C0-420E-8F33-99604E6D480F}"/>
              </a:ext>
            </a:extLst>
          </p:cNvPr>
          <p:cNvSpPr txBox="1"/>
          <p:nvPr/>
        </p:nvSpPr>
        <p:spPr>
          <a:xfrm>
            <a:off x="812908" y="-145789"/>
            <a:ext cx="4875682" cy="24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>
              <a:lnSpc>
                <a:spcPct val="80000"/>
              </a:lnSpc>
              <a:buClr>
                <a:srgbClr val="FFFFFF"/>
              </a:buClr>
              <a:buSzPts val="9000"/>
            </a:pPr>
            <a:r>
              <a:rPr lang="en-US" sz="4500" b="1" dirty="0" err="1">
                <a:solidFill>
                  <a:srgbClr val="3D58E3"/>
                </a:solidFill>
                <a:latin typeface="DM Sans"/>
                <a:ea typeface="DM Sans"/>
                <a:cs typeface="DM Sans"/>
                <a:sym typeface="DM Sans"/>
              </a:rPr>
              <a:t>Alguém</a:t>
            </a:r>
            <a:r>
              <a:rPr lang="en-US" sz="4500" b="1" dirty="0">
                <a:solidFill>
                  <a:srgbClr val="3D58E3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4500" b="1" dirty="0" err="1">
                <a:solidFill>
                  <a:srgbClr val="3D58E3"/>
                </a:solidFill>
                <a:latin typeface="DM Sans"/>
                <a:ea typeface="DM Sans"/>
                <a:cs typeface="DM Sans"/>
                <a:sym typeface="DM Sans"/>
              </a:rPr>
              <a:t>disse</a:t>
            </a:r>
            <a:r>
              <a:rPr lang="en-US" sz="4500" b="1" dirty="0">
                <a:solidFill>
                  <a:srgbClr val="3D58E3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highlight>
                  <a:srgbClr val="3259EC"/>
                </a:highlight>
                <a:latin typeface="DM Sans"/>
                <a:ea typeface="DM Sans"/>
                <a:cs typeface="DM Sans"/>
                <a:sym typeface="DM Sans"/>
              </a:rPr>
              <a:t>comandos</a:t>
            </a:r>
            <a:r>
              <a:rPr lang="en-US" sz="4500" b="1" dirty="0">
                <a:solidFill>
                  <a:srgbClr val="3D58E3"/>
                </a:solidFill>
                <a:latin typeface="DM Sans"/>
                <a:ea typeface="DM Sans"/>
                <a:cs typeface="DM Sans"/>
                <a:sym typeface="DM Sans"/>
              </a:rPr>
              <a:t>?</a:t>
            </a:r>
          </a:p>
        </p:txBody>
      </p:sp>
      <p:grpSp>
        <p:nvGrpSpPr>
          <p:cNvPr id="7" name="Google Shape;466;p29">
            <a:extLst>
              <a:ext uri="{FF2B5EF4-FFF2-40B4-BE49-F238E27FC236}">
                <a16:creationId xmlns:a16="http://schemas.microsoft.com/office/drawing/2014/main" id="{42B46E50-F111-4429-9099-7943103323D4}"/>
              </a:ext>
            </a:extLst>
          </p:cNvPr>
          <p:cNvGrpSpPr/>
          <p:nvPr/>
        </p:nvGrpSpPr>
        <p:grpSpPr>
          <a:xfrm>
            <a:off x="10811450" y="5652140"/>
            <a:ext cx="994221" cy="966052"/>
            <a:chOff x="0" y="0"/>
            <a:chExt cx="1988441" cy="1932104"/>
          </a:xfrm>
        </p:grpSpPr>
        <p:sp>
          <p:nvSpPr>
            <p:cNvPr id="8" name="Google Shape;467;p29">
              <a:extLst>
                <a:ext uri="{FF2B5EF4-FFF2-40B4-BE49-F238E27FC236}">
                  <a16:creationId xmlns:a16="http://schemas.microsoft.com/office/drawing/2014/main" id="{3C7474ED-DFE5-46A7-BFA3-B4DCB8794D5B}"/>
                </a:ext>
              </a:extLst>
            </p:cNvPr>
            <p:cNvSpPr/>
            <p:nvPr/>
          </p:nvSpPr>
          <p:spPr>
            <a:xfrm>
              <a:off x="0" y="0"/>
              <a:ext cx="1988441" cy="1932104"/>
            </a:xfrm>
            <a:prstGeom prst="ellipse">
              <a:avLst/>
            </a:prstGeom>
            <a:solidFill>
              <a:srgbClr val="FFE821"/>
            </a:solidFill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algn="ctr">
                <a:buClr>
                  <a:srgbClr val="FFFFFF"/>
                </a:buClr>
                <a:buSzPts val="3200"/>
              </a:pPr>
              <a:endParaRPr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id="9" name="Google Shape;468;p29" descr="Image">
              <a:extLst>
                <a:ext uri="{FF2B5EF4-FFF2-40B4-BE49-F238E27FC236}">
                  <a16:creationId xmlns:a16="http://schemas.microsoft.com/office/drawing/2014/main" id="{8171480A-6AE8-486E-9B53-51FFA161FE08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32220" y="458051"/>
              <a:ext cx="1524001" cy="10160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" name="Google Shape;749;p41" descr="Image">
            <a:extLst>
              <a:ext uri="{FF2B5EF4-FFF2-40B4-BE49-F238E27FC236}">
                <a16:creationId xmlns:a16="http://schemas.microsoft.com/office/drawing/2014/main" id="{5FFDE6CF-D23A-4F0E-9AB4-D47C40AACDB5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33894" y="496001"/>
            <a:ext cx="969064" cy="11844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4282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11;p22">
            <a:extLst>
              <a:ext uri="{FF2B5EF4-FFF2-40B4-BE49-F238E27FC236}">
                <a16:creationId xmlns:a16="http://schemas.microsoft.com/office/drawing/2014/main" id="{4BA9CB79-AA33-464B-A4F7-54AC31C8892B}"/>
              </a:ext>
            </a:extLst>
          </p:cNvPr>
          <p:cNvSpPr txBox="1"/>
          <p:nvPr/>
        </p:nvSpPr>
        <p:spPr>
          <a:xfrm>
            <a:off x="1106531" y="446453"/>
            <a:ext cx="10157863" cy="6221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320038" anchor="ctr" anchorCtr="0">
            <a:noAutofit/>
          </a:bodyPr>
          <a:lstStyle/>
          <a:p>
            <a:pPr marL="285750" indent="-285750">
              <a:buBlip>
                <a:blip r:embed="rId3"/>
              </a:buBlip>
            </a:pPr>
            <a:r>
              <a:rPr lang="en-US" sz="2700" b="1" dirty="0">
                <a:solidFill>
                  <a:srgbClr val="3259EC"/>
                </a:solidFill>
                <a:latin typeface="DB Sans"/>
              </a:rPr>
              <a:t>git --help</a:t>
            </a:r>
            <a:r>
              <a:rPr lang="en-US" sz="2700" dirty="0">
                <a:solidFill>
                  <a:srgbClr val="3259EC"/>
                </a:solidFill>
                <a:latin typeface="DB Sans"/>
              </a:rPr>
              <a:t>: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mostra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uma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lista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dos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comandos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disponíveis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para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utilização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;</a:t>
            </a:r>
            <a:endParaRPr lang="en-US" sz="2200" b="1" dirty="0">
              <a:solidFill>
                <a:srgbClr val="3259EC"/>
              </a:solidFill>
              <a:latin typeface="DB Sans"/>
            </a:endParaRPr>
          </a:p>
          <a:p>
            <a:pPr marL="285750" indent="-285750">
              <a:buBlip>
                <a:blip r:embed="rId3"/>
              </a:buBlip>
            </a:pPr>
            <a:endParaRPr lang="en-US" sz="2200" dirty="0">
              <a:solidFill>
                <a:srgbClr val="3259EC"/>
              </a:solidFill>
              <a:latin typeface="DB Sans"/>
            </a:endParaRPr>
          </a:p>
          <a:p>
            <a:pPr marL="285750" indent="-285750">
              <a:buBlip>
                <a:blip r:embed="rId3"/>
              </a:buBlip>
            </a:pPr>
            <a:r>
              <a:rPr lang="en-US" sz="2700" b="1" dirty="0">
                <a:solidFill>
                  <a:srgbClr val="3259EC"/>
                </a:solidFill>
                <a:latin typeface="DB Sans"/>
              </a:rPr>
              <a:t>git </a:t>
            </a:r>
            <a:r>
              <a:rPr lang="en-US" sz="2700" b="1" dirty="0" err="1">
                <a:solidFill>
                  <a:srgbClr val="3259EC"/>
                </a:solidFill>
                <a:latin typeface="DB Sans"/>
              </a:rPr>
              <a:t>init</a:t>
            </a:r>
            <a:r>
              <a:rPr lang="en-US" sz="2700" dirty="0">
                <a:solidFill>
                  <a:srgbClr val="3259EC"/>
                </a:solidFill>
                <a:latin typeface="DB Sans"/>
              </a:rPr>
              <a:t>: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inicia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um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repositório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no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seu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projeto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;</a:t>
            </a:r>
          </a:p>
          <a:p>
            <a:pPr marL="285750" indent="-285750">
              <a:buBlip>
                <a:blip r:embed="rId3"/>
              </a:buBlip>
            </a:pPr>
            <a:endParaRPr lang="en-US" sz="2200" dirty="0">
              <a:solidFill>
                <a:srgbClr val="3259EC"/>
              </a:solidFill>
              <a:latin typeface="DB Sans"/>
            </a:endParaRPr>
          </a:p>
          <a:p>
            <a:pPr marL="285750" indent="-285750">
              <a:buBlip>
                <a:blip r:embed="rId3"/>
              </a:buBlip>
            </a:pPr>
            <a:r>
              <a:rPr lang="en-US" sz="2700" b="1" dirty="0">
                <a:solidFill>
                  <a:srgbClr val="3259EC"/>
                </a:solidFill>
                <a:latin typeface="DB Sans"/>
              </a:rPr>
              <a:t>git status</a:t>
            </a:r>
            <a:r>
              <a:rPr lang="en-US" sz="2700" dirty="0">
                <a:solidFill>
                  <a:srgbClr val="3259EC"/>
                </a:solidFill>
                <a:latin typeface="DB Sans"/>
                <a:ea typeface="Arial"/>
                <a:cs typeface="Arial"/>
              </a:rPr>
              <a:t>: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mostra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</a:t>
            </a:r>
            <a:r>
              <a:rPr lang="en-US" sz="2200" dirty="0">
                <a:solidFill>
                  <a:srgbClr val="3259EC"/>
                </a:solidFill>
                <a:latin typeface="DB Sans"/>
                <a:ea typeface="Arial"/>
                <a:cs typeface="Arial"/>
              </a:rPr>
              <a:t>o 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"status" dos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modificados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</a:t>
            </a:r>
            <a:r>
              <a:rPr lang="en-US" sz="2200" dirty="0">
                <a:solidFill>
                  <a:srgbClr val="3259EC"/>
                </a:solidFill>
                <a:latin typeface="DB Sans"/>
                <a:ea typeface="Arial"/>
                <a:cs typeface="Arial"/>
              </a:rPr>
              <a:t>do </a:t>
            </a:r>
            <a:r>
              <a:rPr lang="en-US" sz="2200" dirty="0" err="1">
                <a:solidFill>
                  <a:srgbClr val="3259EC"/>
                </a:solidFill>
                <a:latin typeface="DB Sans"/>
                <a:ea typeface="Arial"/>
                <a:cs typeface="Arial"/>
              </a:rPr>
              <a:t>seu</a:t>
            </a:r>
            <a:r>
              <a:rPr lang="en-US" sz="2200" dirty="0">
                <a:solidFill>
                  <a:srgbClr val="3259EC"/>
                </a:solidFill>
                <a:latin typeface="DB Sans"/>
                <a:ea typeface="Arial"/>
                <a:cs typeface="Arial"/>
              </a:rPr>
              <a:t>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projeto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;</a:t>
            </a:r>
          </a:p>
          <a:p>
            <a:pPr marL="285750" indent="-285750">
              <a:buBlip>
                <a:blip r:embed="rId3"/>
              </a:buBlip>
            </a:pPr>
            <a:endParaRPr lang="en-US" sz="2200" dirty="0">
              <a:solidFill>
                <a:srgbClr val="3259EC"/>
              </a:solidFill>
              <a:latin typeface="DB Sans"/>
            </a:endParaRPr>
          </a:p>
          <a:p>
            <a:pPr marL="285750" indent="-285750">
              <a:buBlip>
                <a:blip r:embed="rId3"/>
              </a:buBlip>
            </a:pPr>
            <a:r>
              <a:rPr lang="en-US" sz="2700" b="1" dirty="0">
                <a:solidFill>
                  <a:srgbClr val="3259EC"/>
                </a:solidFill>
                <a:latin typeface="DB Sans"/>
              </a:rPr>
              <a:t>git add </a:t>
            </a:r>
            <a:r>
              <a:rPr lang="en-US" sz="2700" b="1" i="1" dirty="0" err="1">
                <a:solidFill>
                  <a:srgbClr val="3259EC"/>
                </a:solidFill>
                <a:latin typeface="DB Sans"/>
              </a:rPr>
              <a:t>nome</a:t>
            </a:r>
            <a:r>
              <a:rPr lang="en-US" sz="2700" b="1" i="1" dirty="0">
                <a:solidFill>
                  <a:srgbClr val="3259EC"/>
                </a:solidFill>
                <a:latin typeface="DB Sans"/>
              </a:rPr>
              <a:t>-do-</a:t>
            </a:r>
            <a:r>
              <a:rPr lang="en-US" sz="2700" b="1" i="1" dirty="0" err="1">
                <a:solidFill>
                  <a:srgbClr val="3259EC"/>
                </a:solidFill>
                <a:latin typeface="DB Sans"/>
              </a:rPr>
              <a:t>arquivo</a:t>
            </a:r>
            <a:r>
              <a:rPr lang="en-US" sz="2700" b="1" dirty="0">
                <a:solidFill>
                  <a:srgbClr val="3259EC"/>
                </a:solidFill>
                <a:latin typeface="DB Sans"/>
              </a:rPr>
              <a:t>.</a:t>
            </a:r>
            <a:r>
              <a:rPr lang="en-US" sz="2700" dirty="0">
                <a:solidFill>
                  <a:srgbClr val="3259EC"/>
                </a:solidFill>
                <a:latin typeface="DB Sans"/>
              </a:rPr>
              <a:t>: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adiciona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</a:t>
            </a:r>
            <a:r>
              <a:rPr lang="en-US" sz="2200" dirty="0" err="1">
                <a:solidFill>
                  <a:srgbClr val="3259EC"/>
                </a:solidFill>
                <a:latin typeface="DB Sans"/>
                <a:ea typeface="Arial"/>
                <a:cs typeface="Arial"/>
              </a:rPr>
              <a:t>os</a:t>
            </a:r>
            <a:r>
              <a:rPr lang="en-US" sz="2200" dirty="0">
                <a:solidFill>
                  <a:srgbClr val="3259EC"/>
                </a:solidFill>
                <a:latin typeface="DB Sans"/>
                <a:ea typeface="Arial"/>
                <a:cs typeface="Arial"/>
              </a:rPr>
              <a:t> </a:t>
            </a:r>
            <a:r>
              <a:rPr lang="en-US" sz="2200" dirty="0" err="1">
                <a:solidFill>
                  <a:srgbClr val="3259EC"/>
                </a:solidFill>
                <a:latin typeface="DB Sans"/>
                <a:ea typeface="Arial"/>
                <a:cs typeface="Arial"/>
              </a:rPr>
              <a:t>arquivos</a:t>
            </a:r>
            <a:r>
              <a:rPr lang="en-US" sz="2200" dirty="0">
                <a:solidFill>
                  <a:srgbClr val="3259EC"/>
                </a:solidFill>
                <a:latin typeface="DB Sans"/>
                <a:ea typeface="Arial"/>
                <a:cs typeface="Arial"/>
              </a:rPr>
              <a:t> para 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a "staging"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área</a:t>
            </a:r>
            <a:r>
              <a:rPr lang="en-US" sz="2200" dirty="0">
                <a:solidFill>
                  <a:srgbClr val="3259EC"/>
                </a:solidFill>
                <a:latin typeface="DB Sans"/>
                <a:ea typeface="Arial"/>
                <a:cs typeface="Arial"/>
              </a:rPr>
              <a:t>;</a:t>
            </a:r>
            <a:endParaRPr lang="en-US" sz="2200" dirty="0">
              <a:solidFill>
                <a:srgbClr val="3259EC"/>
              </a:solidFill>
              <a:latin typeface="DB Sans"/>
            </a:endParaRPr>
          </a:p>
          <a:p>
            <a:pPr marL="285750" indent="-285750">
              <a:buChar char="•"/>
            </a:pPr>
            <a:endParaRPr lang="en-US" sz="2200" dirty="0">
              <a:solidFill>
                <a:srgbClr val="3259EC"/>
              </a:solidFill>
              <a:latin typeface="DB Sans"/>
            </a:endParaRPr>
          </a:p>
          <a:p>
            <a:pPr marL="285750" indent="-285750">
              <a:buBlip>
                <a:blip r:embed="rId3"/>
              </a:buBlip>
            </a:pPr>
            <a:r>
              <a:rPr lang="en-US" sz="2700" b="1" dirty="0">
                <a:solidFill>
                  <a:srgbClr val="3259EC"/>
                </a:solidFill>
                <a:latin typeface="DB Sans"/>
              </a:rPr>
              <a:t>git commit -m '</a:t>
            </a:r>
            <a:r>
              <a:rPr lang="en-US" sz="2700" b="1" dirty="0" err="1">
                <a:solidFill>
                  <a:srgbClr val="3259EC"/>
                </a:solidFill>
                <a:latin typeface="DB Sans"/>
              </a:rPr>
              <a:t>mensagem</a:t>
            </a:r>
            <a:r>
              <a:rPr lang="en-US" sz="2700" b="1" dirty="0">
                <a:solidFill>
                  <a:srgbClr val="3259EC"/>
                </a:solidFill>
                <a:latin typeface="DB Sans"/>
              </a:rPr>
              <a:t>'</a:t>
            </a:r>
            <a:r>
              <a:rPr lang="en-US" sz="2700" dirty="0">
                <a:solidFill>
                  <a:srgbClr val="3259EC"/>
                </a:solidFill>
                <a:latin typeface="DB Sans"/>
              </a:rPr>
              <a:t>: 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"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commita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"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os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</a:t>
            </a:r>
            <a:r>
              <a:rPr lang="en-US" sz="2200" dirty="0" err="1">
                <a:solidFill>
                  <a:srgbClr val="3259EC"/>
                </a:solidFill>
                <a:latin typeface="DB Sans"/>
                <a:ea typeface="Arial"/>
                <a:cs typeface="Arial"/>
              </a:rPr>
              <a:t>arquivos</a:t>
            </a:r>
            <a:r>
              <a:rPr lang="en-US" sz="2200" dirty="0">
                <a:solidFill>
                  <a:srgbClr val="3259EC"/>
                </a:solidFill>
                <a:latin typeface="DB Sans"/>
                <a:ea typeface="Arial"/>
                <a:cs typeface="Arial"/>
              </a:rPr>
              <a:t> (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criando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um novo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histórico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de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edição</a:t>
            </a:r>
            <a:r>
              <a:rPr lang="en-US" sz="2200" dirty="0">
                <a:solidFill>
                  <a:srgbClr val="3259EC"/>
                </a:solidFill>
                <a:latin typeface="DB Sans"/>
                <a:ea typeface="Arial"/>
                <a:cs typeface="Arial"/>
              </a:rPr>
              <a:t>);</a:t>
            </a:r>
          </a:p>
          <a:p>
            <a:endParaRPr lang="en-US" sz="2200" dirty="0">
              <a:solidFill>
                <a:srgbClr val="3259EC"/>
              </a:solidFill>
              <a:latin typeface="DB Sans"/>
            </a:endParaRPr>
          </a:p>
          <a:p>
            <a:pPr marL="285750" indent="-285750">
              <a:buBlip>
                <a:blip r:embed="rId3"/>
              </a:buBlip>
            </a:pPr>
            <a:r>
              <a:rPr lang="en-US" sz="2700" b="1" dirty="0">
                <a:solidFill>
                  <a:srgbClr val="3259EC"/>
                </a:solidFill>
                <a:latin typeface="DB Sans"/>
              </a:rPr>
              <a:t>git log</a:t>
            </a:r>
            <a:r>
              <a:rPr lang="en-US" sz="2700" dirty="0">
                <a:solidFill>
                  <a:srgbClr val="3259EC"/>
                </a:solidFill>
                <a:latin typeface="DB Sans"/>
                <a:ea typeface="Arial"/>
                <a:cs typeface="Arial"/>
              </a:rPr>
              <a:t>:</a:t>
            </a:r>
            <a:r>
              <a:rPr lang="en-US" sz="2200" dirty="0">
                <a:solidFill>
                  <a:srgbClr val="3259EC"/>
                </a:solidFill>
                <a:latin typeface="DB Sans"/>
                <a:ea typeface="Arial"/>
                <a:cs typeface="Arial"/>
              </a:rPr>
              <a:t> </a:t>
            </a:r>
            <a:r>
              <a:rPr lang="en-US" sz="2200" dirty="0" err="1">
                <a:solidFill>
                  <a:srgbClr val="3259EC"/>
                </a:solidFill>
                <a:latin typeface="DB Sans"/>
                <a:ea typeface="Arial"/>
                <a:cs typeface="Arial"/>
              </a:rPr>
              <a:t>exibe</a:t>
            </a:r>
            <a:r>
              <a:rPr lang="en-US" sz="2200" dirty="0">
                <a:solidFill>
                  <a:srgbClr val="3259EC"/>
                </a:solidFill>
                <a:latin typeface="DB Sans"/>
                <a:ea typeface="Arial"/>
                <a:cs typeface="Arial"/>
              </a:rPr>
              <a:t> o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histórico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dos commits</a:t>
            </a:r>
            <a:r>
              <a:rPr lang="en-US" sz="2200" dirty="0">
                <a:solidFill>
                  <a:srgbClr val="3259EC"/>
                </a:solidFill>
                <a:latin typeface="DB Sans"/>
                <a:ea typeface="Arial"/>
                <a:cs typeface="Arial"/>
              </a:rPr>
              <a:t>.</a:t>
            </a:r>
            <a:endParaRPr lang="en-US" sz="800" dirty="0">
              <a:solidFill>
                <a:srgbClr val="3259EC"/>
              </a:solidFill>
              <a:latin typeface="DB Sans"/>
            </a:endParaRPr>
          </a:p>
          <a:p>
            <a:endParaRPr lang="en-US" sz="2000" dirty="0">
              <a:solidFill>
                <a:srgbClr val="3259EC"/>
              </a:solidFill>
              <a:latin typeface="DB Sans"/>
            </a:endParaRPr>
          </a:p>
        </p:txBody>
      </p:sp>
    </p:spTree>
    <p:extLst>
      <p:ext uri="{BB962C8B-B14F-4D97-AF65-F5344CB8AC3E}">
        <p14:creationId xmlns:p14="http://schemas.microsoft.com/office/powerpoint/2010/main" val="31092910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11;p22">
            <a:extLst>
              <a:ext uri="{FF2B5EF4-FFF2-40B4-BE49-F238E27FC236}">
                <a16:creationId xmlns:a16="http://schemas.microsoft.com/office/drawing/2014/main" id="{4BA9CB79-AA33-464B-A4F7-54AC31C8892B}"/>
              </a:ext>
            </a:extLst>
          </p:cNvPr>
          <p:cNvSpPr txBox="1"/>
          <p:nvPr/>
        </p:nvSpPr>
        <p:spPr>
          <a:xfrm>
            <a:off x="1106531" y="446453"/>
            <a:ext cx="10157863" cy="6221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320038" anchor="ctr" anchorCtr="0">
            <a:noAutofit/>
          </a:bodyPr>
          <a:lstStyle/>
          <a:p>
            <a:pPr marL="285750" indent="-285750">
              <a:buBlip>
                <a:blip r:embed="rId3"/>
              </a:buBlip>
            </a:pPr>
            <a:r>
              <a:rPr lang="en-US" sz="2700" b="1" dirty="0">
                <a:solidFill>
                  <a:srgbClr val="3259EC"/>
                </a:solidFill>
                <a:latin typeface="DB Sans"/>
              </a:rPr>
              <a:t>git revert HEAD</a:t>
            </a:r>
            <a:r>
              <a:rPr lang="en-US" sz="2700" dirty="0">
                <a:solidFill>
                  <a:srgbClr val="3259EC"/>
                </a:solidFill>
                <a:latin typeface="DB Sans"/>
              </a:rPr>
              <a:t>: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desfaz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a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última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alteração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(commit);</a:t>
            </a:r>
            <a:endParaRPr lang="en-US" sz="2200" b="1" dirty="0">
              <a:solidFill>
                <a:srgbClr val="3259EC"/>
              </a:solidFill>
              <a:latin typeface="DB Sans"/>
            </a:endParaRPr>
          </a:p>
          <a:p>
            <a:pPr marL="285750" indent="-285750">
              <a:buBlip>
                <a:blip r:embed="rId3"/>
              </a:buBlip>
            </a:pPr>
            <a:endParaRPr lang="en-US" sz="2200" dirty="0">
              <a:solidFill>
                <a:srgbClr val="3259EC"/>
              </a:solidFill>
              <a:latin typeface="DB Sans"/>
            </a:endParaRPr>
          </a:p>
          <a:p>
            <a:pPr marL="285750" indent="-285750">
              <a:buBlip>
                <a:blip r:embed="rId3"/>
              </a:buBlip>
            </a:pPr>
            <a:r>
              <a:rPr lang="en-US" sz="2700" b="1" dirty="0">
                <a:solidFill>
                  <a:srgbClr val="3259EC"/>
                </a:solidFill>
                <a:latin typeface="DB Sans"/>
              </a:rPr>
              <a:t>git revert </a:t>
            </a:r>
            <a:r>
              <a:rPr lang="en-US" sz="2700" b="1" i="1" dirty="0">
                <a:solidFill>
                  <a:srgbClr val="3259EC"/>
                </a:solidFill>
                <a:latin typeface="DB Sans"/>
              </a:rPr>
              <a:t>hash-do-commit</a:t>
            </a:r>
            <a:r>
              <a:rPr lang="en-US" sz="2700" dirty="0">
                <a:solidFill>
                  <a:srgbClr val="3259EC"/>
                </a:solidFill>
                <a:latin typeface="DB Sans"/>
              </a:rPr>
              <a:t>: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reverte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para o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estado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desejado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;</a:t>
            </a:r>
          </a:p>
          <a:p>
            <a:pPr marL="285750" indent="-285750">
              <a:buBlip>
                <a:blip r:embed="rId3"/>
              </a:buBlip>
            </a:pPr>
            <a:endParaRPr lang="en-US" sz="2200" dirty="0">
              <a:solidFill>
                <a:srgbClr val="3259EC"/>
              </a:solidFill>
              <a:latin typeface="DB Sans"/>
            </a:endParaRPr>
          </a:p>
          <a:p>
            <a:pPr marL="285750" indent="-285750">
              <a:buBlip>
                <a:blip r:embed="rId3"/>
              </a:buBlip>
            </a:pPr>
            <a:r>
              <a:rPr lang="en-US" sz="2700" b="1" dirty="0">
                <a:solidFill>
                  <a:srgbClr val="3259EC"/>
                </a:solidFill>
                <a:latin typeface="DB Sans"/>
              </a:rPr>
              <a:t>git status</a:t>
            </a:r>
            <a:r>
              <a:rPr lang="en-US" sz="2700" dirty="0">
                <a:solidFill>
                  <a:srgbClr val="3259EC"/>
                </a:solidFill>
                <a:latin typeface="DB Sans"/>
                <a:ea typeface="Arial"/>
                <a:cs typeface="Arial"/>
              </a:rPr>
              <a:t>: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mostra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</a:t>
            </a:r>
            <a:r>
              <a:rPr lang="en-US" sz="2200" dirty="0">
                <a:solidFill>
                  <a:srgbClr val="3259EC"/>
                </a:solidFill>
                <a:latin typeface="DB Sans"/>
                <a:ea typeface="Arial"/>
                <a:cs typeface="Arial"/>
              </a:rPr>
              <a:t>o 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"status" dos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modificados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</a:t>
            </a:r>
            <a:r>
              <a:rPr lang="en-US" sz="2200" dirty="0">
                <a:solidFill>
                  <a:srgbClr val="3259EC"/>
                </a:solidFill>
                <a:latin typeface="DB Sans"/>
                <a:ea typeface="Arial"/>
                <a:cs typeface="Arial"/>
              </a:rPr>
              <a:t>do </a:t>
            </a:r>
            <a:r>
              <a:rPr lang="en-US" sz="2200" dirty="0" err="1">
                <a:solidFill>
                  <a:srgbClr val="3259EC"/>
                </a:solidFill>
                <a:latin typeface="DB Sans"/>
                <a:ea typeface="Arial"/>
                <a:cs typeface="Arial"/>
              </a:rPr>
              <a:t>seu</a:t>
            </a:r>
            <a:r>
              <a:rPr lang="en-US" sz="2200" dirty="0">
                <a:solidFill>
                  <a:srgbClr val="3259EC"/>
                </a:solidFill>
                <a:latin typeface="DB Sans"/>
                <a:ea typeface="Arial"/>
                <a:cs typeface="Arial"/>
              </a:rPr>
              <a:t>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projeto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;</a:t>
            </a:r>
          </a:p>
          <a:p>
            <a:pPr marL="285750" indent="-285750">
              <a:buBlip>
                <a:blip r:embed="rId3"/>
              </a:buBlip>
            </a:pPr>
            <a:endParaRPr lang="en-US" sz="2200" dirty="0">
              <a:solidFill>
                <a:srgbClr val="3259EC"/>
              </a:solidFill>
              <a:latin typeface="DB Sans"/>
            </a:endParaRPr>
          </a:p>
          <a:p>
            <a:pPr marL="285750" indent="-285750">
              <a:buBlip>
                <a:blip r:embed="rId3"/>
              </a:buBlip>
            </a:pPr>
            <a:r>
              <a:rPr lang="en-US" sz="2700" b="1" dirty="0">
                <a:solidFill>
                  <a:srgbClr val="3259EC"/>
                </a:solidFill>
                <a:latin typeface="DB Sans"/>
              </a:rPr>
              <a:t>git branch: 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lista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as "branch"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criadas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;</a:t>
            </a:r>
          </a:p>
          <a:p>
            <a:pPr marL="285750" indent="-285750">
              <a:buBlip>
                <a:blip r:embed="rId3"/>
              </a:buBlip>
            </a:pPr>
            <a:endParaRPr lang="en-US" sz="2200" dirty="0">
              <a:solidFill>
                <a:srgbClr val="3259EC"/>
              </a:solidFill>
              <a:latin typeface="DB Sans"/>
            </a:endParaRPr>
          </a:p>
          <a:p>
            <a:pPr marL="285750" indent="-285750">
              <a:buBlip>
                <a:blip r:embed="rId3"/>
              </a:buBlip>
            </a:pPr>
            <a:r>
              <a:rPr lang="en-US" sz="2700" b="1" dirty="0">
                <a:solidFill>
                  <a:srgbClr val="3259EC"/>
                </a:solidFill>
                <a:latin typeface="DB Sans"/>
              </a:rPr>
              <a:t>git </a:t>
            </a:r>
            <a:r>
              <a:rPr lang="en-US" sz="2700" b="1" dirty="0" err="1">
                <a:solidFill>
                  <a:srgbClr val="3259EC"/>
                </a:solidFill>
                <a:latin typeface="DB Sans"/>
              </a:rPr>
              <a:t>checkou</a:t>
            </a:r>
            <a:r>
              <a:rPr lang="en-US" sz="2700" b="1" dirty="0">
                <a:solidFill>
                  <a:srgbClr val="3259EC"/>
                </a:solidFill>
                <a:latin typeface="DB Sans"/>
              </a:rPr>
              <a:t> </a:t>
            </a:r>
            <a:r>
              <a:rPr lang="en-US" sz="2700" b="1" i="1" dirty="0" err="1">
                <a:solidFill>
                  <a:srgbClr val="3259EC"/>
                </a:solidFill>
                <a:latin typeface="DB Sans"/>
              </a:rPr>
              <a:t>nome</a:t>
            </a:r>
            <a:r>
              <a:rPr lang="en-US" sz="2700" b="1" i="1" dirty="0">
                <a:solidFill>
                  <a:srgbClr val="3259EC"/>
                </a:solidFill>
                <a:latin typeface="DB Sans"/>
              </a:rPr>
              <a:t>-da-branch</a:t>
            </a:r>
            <a:r>
              <a:rPr lang="en-US" sz="2700" dirty="0">
                <a:solidFill>
                  <a:srgbClr val="3259EC"/>
                </a:solidFill>
                <a:latin typeface="DB Sans"/>
              </a:rPr>
              <a:t>: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navega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para a branch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escolhida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;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pode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criar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uma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nova com o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parâmetro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 </a:t>
            </a:r>
            <a:r>
              <a:rPr lang="en-US" sz="2200" b="1" dirty="0">
                <a:solidFill>
                  <a:srgbClr val="3259EC"/>
                </a:solidFill>
                <a:latin typeface="DB Sans"/>
              </a:rPr>
              <a:t>-b</a:t>
            </a:r>
            <a:endParaRPr lang="en-US" sz="800" b="1" dirty="0">
              <a:solidFill>
                <a:srgbClr val="3259EC"/>
              </a:solidFill>
              <a:latin typeface="DB Sans"/>
            </a:endParaRPr>
          </a:p>
          <a:p>
            <a:pPr marL="285750" indent="-285750">
              <a:buBlip>
                <a:blip r:embed="rId3"/>
              </a:buBlip>
            </a:pPr>
            <a:endParaRPr lang="en-US" sz="2200" dirty="0">
              <a:solidFill>
                <a:srgbClr val="3259EC"/>
              </a:solidFill>
              <a:latin typeface="DB Sans"/>
            </a:endParaRPr>
          </a:p>
          <a:p>
            <a:pPr marL="285750" indent="-285750">
              <a:buBlip>
                <a:blip r:embed="rId3"/>
              </a:buBlip>
            </a:pPr>
            <a:r>
              <a:rPr lang="en-US" sz="2700" b="1" dirty="0">
                <a:solidFill>
                  <a:srgbClr val="3259EC"/>
                </a:solidFill>
                <a:latin typeface="DB Sans"/>
              </a:rPr>
              <a:t>git merge </a:t>
            </a:r>
            <a:r>
              <a:rPr lang="en-US" sz="2700" b="1" i="1" dirty="0" err="1">
                <a:solidFill>
                  <a:srgbClr val="3259EC"/>
                </a:solidFill>
                <a:latin typeface="DB Sans"/>
              </a:rPr>
              <a:t>nome</a:t>
            </a:r>
            <a:r>
              <a:rPr lang="en-US" sz="2700" b="1" i="1" dirty="0">
                <a:solidFill>
                  <a:srgbClr val="3259EC"/>
                </a:solidFill>
                <a:latin typeface="DB Sans"/>
              </a:rPr>
              <a:t>-da-branch</a:t>
            </a:r>
            <a:r>
              <a:rPr lang="en-US" sz="2700" dirty="0">
                <a:solidFill>
                  <a:srgbClr val="3259EC"/>
                </a:solidFill>
                <a:latin typeface="DB Sans"/>
                <a:ea typeface="Arial"/>
                <a:cs typeface="Arial"/>
              </a:rPr>
              <a:t>:</a:t>
            </a:r>
            <a:r>
              <a:rPr lang="en-US" sz="2200" dirty="0">
                <a:solidFill>
                  <a:srgbClr val="3259EC"/>
                </a:solidFill>
                <a:latin typeface="DB Sans"/>
                <a:ea typeface="Arial"/>
                <a:cs typeface="Arial"/>
              </a:rPr>
              <a:t>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mescla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a branch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desejada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com a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atual</a:t>
            </a:r>
            <a:r>
              <a:rPr lang="en-US" sz="2200" dirty="0">
                <a:solidFill>
                  <a:srgbClr val="3259EC"/>
                </a:solidFill>
                <a:latin typeface="DB Sans"/>
                <a:ea typeface="Arial"/>
                <a:cs typeface="Arial"/>
              </a:rPr>
              <a:t>.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Pode ser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necessário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 resolver </a:t>
            </a:r>
            <a:r>
              <a:rPr lang="en-US" sz="2200" dirty="0" err="1">
                <a:solidFill>
                  <a:srgbClr val="3259EC"/>
                </a:solidFill>
                <a:latin typeface="DB Sans"/>
              </a:rPr>
              <a:t>conflitos</a:t>
            </a:r>
            <a:r>
              <a:rPr lang="en-US" sz="2200" dirty="0">
                <a:solidFill>
                  <a:srgbClr val="3259EC"/>
                </a:solidFill>
                <a:latin typeface="DB Sans"/>
              </a:rPr>
              <a:t>.</a:t>
            </a:r>
            <a:endParaRPr lang="en-US" sz="800" dirty="0">
              <a:solidFill>
                <a:srgbClr val="3259EC"/>
              </a:solidFill>
              <a:latin typeface="DB Sans"/>
            </a:endParaRPr>
          </a:p>
          <a:p>
            <a:endParaRPr lang="en-US" sz="2000" dirty="0">
              <a:solidFill>
                <a:srgbClr val="3259EC"/>
              </a:solidFill>
              <a:latin typeface="DB Sans"/>
            </a:endParaRPr>
          </a:p>
        </p:txBody>
      </p:sp>
    </p:spTree>
    <p:extLst>
      <p:ext uri="{BB962C8B-B14F-4D97-AF65-F5344CB8AC3E}">
        <p14:creationId xmlns:p14="http://schemas.microsoft.com/office/powerpoint/2010/main" val="3841815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09;p22">
            <a:extLst>
              <a:ext uri="{FF2B5EF4-FFF2-40B4-BE49-F238E27FC236}">
                <a16:creationId xmlns:a16="http://schemas.microsoft.com/office/drawing/2014/main" id="{C86FBC67-ED5F-4961-BB8A-1C95B8B845B4}"/>
              </a:ext>
            </a:extLst>
          </p:cNvPr>
          <p:cNvSpPr txBox="1"/>
          <p:nvPr/>
        </p:nvSpPr>
        <p:spPr>
          <a:xfrm>
            <a:off x="2316236" y="26944"/>
            <a:ext cx="6175844" cy="24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>
              <a:lnSpc>
                <a:spcPct val="80000"/>
              </a:lnSpc>
            </a:pPr>
            <a:r>
              <a:rPr lang="pt-BR" sz="4500" b="1">
                <a:solidFill>
                  <a:srgbClr val="3D58E3"/>
                </a:solidFill>
                <a:latin typeface="DM Sans"/>
                <a:sym typeface="DM Sans"/>
              </a:rPr>
              <a:t>Exercício</a:t>
            </a:r>
            <a:endParaRPr lang="en-US" sz="900"/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CB6ACE3B-CE91-4CCC-A54B-0111BD4EC6AC}"/>
              </a:ext>
            </a:extLst>
          </p:cNvPr>
          <p:cNvGrpSpPr/>
          <p:nvPr/>
        </p:nvGrpSpPr>
        <p:grpSpPr>
          <a:xfrm>
            <a:off x="1022229" y="723580"/>
            <a:ext cx="999001" cy="895712"/>
            <a:chOff x="18111771" y="11019005"/>
            <a:chExt cx="1998002" cy="1791423"/>
          </a:xfrm>
        </p:grpSpPr>
        <p:pic>
          <p:nvPicPr>
            <p:cNvPr id="8" name="Google Shape;441;p28" descr="Image">
              <a:extLst>
                <a:ext uri="{FF2B5EF4-FFF2-40B4-BE49-F238E27FC236}">
                  <a16:creationId xmlns:a16="http://schemas.microsoft.com/office/drawing/2014/main" id="{3867E39F-CFA0-41B4-A463-B0FECD947B87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8111771" y="11019005"/>
              <a:ext cx="1127638" cy="11570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E4BE55D6-61E1-4F0E-AA4A-54A3A50F3C37}"/>
                </a:ext>
              </a:extLst>
            </p:cNvPr>
            <p:cNvSpPr/>
            <p:nvPr/>
          </p:nvSpPr>
          <p:spPr>
            <a:xfrm>
              <a:off x="18701783" y="11402438"/>
              <a:ext cx="1407990" cy="1407990"/>
            </a:xfrm>
            <a:prstGeom prst="ellipse">
              <a:avLst/>
            </a:prstGeom>
            <a:solidFill>
              <a:srgbClr val="00DCF9"/>
            </a:solidFill>
            <a:ln>
              <a:solidFill>
                <a:srgbClr val="00DC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900"/>
            </a:p>
          </p:txBody>
        </p:sp>
        <p:pic>
          <p:nvPicPr>
            <p:cNvPr id="10" name="Google Shape;581;p36">
              <a:extLst>
                <a:ext uri="{FF2B5EF4-FFF2-40B4-BE49-F238E27FC236}">
                  <a16:creationId xmlns:a16="http://schemas.microsoft.com/office/drawing/2014/main" id="{BFC298C0-2864-4FE6-B6E3-EF5D5FAD7BFE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8904904" y="11534738"/>
              <a:ext cx="1006793" cy="100017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89;p21">
            <a:extLst>
              <a:ext uri="{FF2B5EF4-FFF2-40B4-BE49-F238E27FC236}">
                <a16:creationId xmlns:a16="http://schemas.microsoft.com/office/drawing/2014/main" id="{1D4C0F78-EDDA-4AD2-B6B1-F3DD93339EB9}"/>
              </a:ext>
            </a:extLst>
          </p:cNvPr>
          <p:cNvSpPr txBox="1"/>
          <p:nvPr/>
        </p:nvSpPr>
        <p:spPr>
          <a:xfrm>
            <a:off x="2316236" y="1612336"/>
            <a:ext cx="8745488" cy="1359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>
              <a:lnSpc>
                <a:spcPct val="80000"/>
              </a:lnSpc>
              <a:buClr>
                <a:srgbClr val="3359EB"/>
              </a:buClr>
              <a:buSzPts val="8000"/>
            </a:pPr>
            <a:r>
              <a:rPr lang="pt-BR" sz="3600" b="1" dirty="0">
                <a:solidFill>
                  <a:srgbClr val="3359EB"/>
                </a:solidFill>
                <a:latin typeface="DM Sans"/>
                <a:sym typeface="DM Sans"/>
              </a:rPr>
              <a:t>Utilizando o </a:t>
            </a:r>
            <a:r>
              <a:rPr lang="pt-BR" sz="3600" b="1" dirty="0" err="1">
                <a:solidFill>
                  <a:srgbClr val="3359EB"/>
                </a:solidFill>
                <a:latin typeface="DM Sans"/>
                <a:sym typeface="DM Sans"/>
              </a:rPr>
              <a:t>Git</a:t>
            </a:r>
            <a:r>
              <a:rPr lang="pt-BR" sz="3600" b="1" dirty="0">
                <a:solidFill>
                  <a:srgbClr val="3359EB"/>
                </a:solidFill>
                <a:latin typeface="DM Sans"/>
                <a:sym typeface="DM Sans"/>
              </a:rPr>
              <a:t>, você deverá:</a:t>
            </a:r>
          </a:p>
        </p:txBody>
      </p:sp>
      <p:grpSp>
        <p:nvGrpSpPr>
          <p:cNvPr id="16" name="Google Shape;777;p42">
            <a:extLst>
              <a:ext uri="{FF2B5EF4-FFF2-40B4-BE49-F238E27FC236}">
                <a16:creationId xmlns:a16="http://schemas.microsoft.com/office/drawing/2014/main" id="{366C0226-CB87-4D78-AE4F-F846CC586370}"/>
              </a:ext>
            </a:extLst>
          </p:cNvPr>
          <p:cNvGrpSpPr/>
          <p:nvPr/>
        </p:nvGrpSpPr>
        <p:grpSpPr>
          <a:xfrm rot="5400000">
            <a:off x="5714462" y="-898666"/>
            <a:ext cx="1301804" cy="8688270"/>
            <a:chOff x="4287101" y="5304620"/>
            <a:chExt cx="2941593" cy="2067150"/>
          </a:xfrm>
        </p:grpSpPr>
        <p:grpSp>
          <p:nvGrpSpPr>
            <p:cNvPr id="17" name="Google Shape;778;p42">
              <a:extLst>
                <a:ext uri="{FF2B5EF4-FFF2-40B4-BE49-F238E27FC236}">
                  <a16:creationId xmlns:a16="http://schemas.microsoft.com/office/drawing/2014/main" id="{EDA65C32-5F12-44C2-AD44-B55C20AEE69D}"/>
                </a:ext>
              </a:extLst>
            </p:cNvPr>
            <p:cNvGrpSpPr/>
            <p:nvPr/>
          </p:nvGrpSpPr>
          <p:grpSpPr>
            <a:xfrm rot="10800000">
              <a:off x="4287101" y="5304620"/>
              <a:ext cx="2941593" cy="2067150"/>
              <a:chOff x="2370126" y="9330396"/>
              <a:chExt cx="3247508" cy="1654250"/>
            </a:xfrm>
          </p:grpSpPr>
          <p:sp>
            <p:nvSpPr>
              <p:cNvPr id="19" name="Google Shape;779;p42">
                <a:extLst>
                  <a:ext uri="{FF2B5EF4-FFF2-40B4-BE49-F238E27FC236}">
                    <a16:creationId xmlns:a16="http://schemas.microsoft.com/office/drawing/2014/main" id="{04AEE9D5-B81A-4762-AEDB-74CB382A5106}"/>
                  </a:ext>
                </a:extLst>
              </p:cNvPr>
              <p:cNvSpPr/>
              <p:nvPr/>
            </p:nvSpPr>
            <p:spPr>
              <a:xfrm>
                <a:off x="2370126" y="9353246"/>
                <a:ext cx="2917200" cy="1631400"/>
              </a:xfrm>
              <a:prstGeom prst="roundRect">
                <a:avLst>
                  <a:gd name="adj" fmla="val 8788"/>
                </a:avLst>
              </a:prstGeom>
              <a:solidFill>
                <a:srgbClr val="FFE221"/>
              </a:solidFill>
              <a:ln w="28575" cap="flat" cmpd="sng">
                <a:solidFill>
                  <a:srgbClr val="3D58E3"/>
                </a:solidFill>
                <a:prstDash val="solid"/>
                <a:miter lim="400000"/>
                <a:headEnd type="none" w="sm" len="sm"/>
                <a:tailEnd type="none" w="sm" len="sm"/>
              </a:ln>
            </p:spPr>
            <p:txBody>
              <a:bodyPr spcFirstLastPara="1" wrap="square" lIns="25400" tIns="25400" rIns="25400" bIns="25400" anchor="ctr" anchorCtr="0">
                <a:noAutofit/>
              </a:bodyPr>
              <a:lstStyle/>
              <a:p>
                <a:pPr algn="ctr">
                  <a:buClr>
                    <a:srgbClr val="FFFFFF"/>
                  </a:buClr>
                  <a:buSzPts val="3200"/>
                </a:pPr>
                <a:endParaRPr sz="16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20" name="Google Shape;780;p42">
                <a:extLst>
                  <a:ext uri="{FF2B5EF4-FFF2-40B4-BE49-F238E27FC236}">
                    <a16:creationId xmlns:a16="http://schemas.microsoft.com/office/drawing/2014/main" id="{E138FE19-C73B-480C-A72D-F2A5CF3AEB95}"/>
                  </a:ext>
                </a:extLst>
              </p:cNvPr>
              <p:cNvSpPr/>
              <p:nvPr/>
            </p:nvSpPr>
            <p:spPr>
              <a:xfrm>
                <a:off x="2533738" y="9341967"/>
                <a:ext cx="2917199" cy="1631400"/>
              </a:xfrm>
              <a:prstGeom prst="roundRect">
                <a:avLst>
                  <a:gd name="adj" fmla="val 8788"/>
                </a:avLst>
              </a:prstGeom>
              <a:solidFill>
                <a:srgbClr val="FF59EB"/>
              </a:solidFill>
              <a:ln w="28575" cap="flat" cmpd="sng">
                <a:solidFill>
                  <a:srgbClr val="3D58E3"/>
                </a:solidFill>
                <a:prstDash val="solid"/>
                <a:miter lim="400000"/>
                <a:headEnd type="none" w="sm" len="sm"/>
                <a:tailEnd type="none" w="sm" len="sm"/>
              </a:ln>
            </p:spPr>
            <p:txBody>
              <a:bodyPr spcFirstLastPara="1" wrap="square" lIns="25400" tIns="25400" rIns="25400" bIns="25400" anchor="ctr" anchorCtr="0">
                <a:noAutofit/>
              </a:bodyPr>
              <a:lstStyle/>
              <a:p>
                <a:pPr algn="ctr">
                  <a:buClr>
                    <a:srgbClr val="FFFFFF"/>
                  </a:buClr>
                  <a:buSzPts val="3200"/>
                </a:pPr>
                <a:endParaRPr sz="16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21" name="Google Shape;781;p42">
                <a:extLst>
                  <a:ext uri="{FF2B5EF4-FFF2-40B4-BE49-F238E27FC236}">
                    <a16:creationId xmlns:a16="http://schemas.microsoft.com/office/drawing/2014/main" id="{386AFE0C-34CC-4A4D-A475-96633D396209}"/>
                  </a:ext>
                </a:extLst>
              </p:cNvPr>
              <p:cNvSpPr/>
              <p:nvPr/>
            </p:nvSpPr>
            <p:spPr>
              <a:xfrm>
                <a:off x="2700433" y="9330396"/>
                <a:ext cx="2917201" cy="1631400"/>
              </a:xfrm>
              <a:prstGeom prst="roundRect">
                <a:avLst>
                  <a:gd name="adj" fmla="val 8788"/>
                </a:avLst>
              </a:prstGeom>
              <a:solidFill>
                <a:srgbClr val="5DDCF9"/>
              </a:solidFill>
              <a:ln w="28575" cap="flat" cmpd="sng">
                <a:solidFill>
                  <a:srgbClr val="3D58E3"/>
                </a:solidFill>
                <a:prstDash val="solid"/>
                <a:miter lim="400000"/>
                <a:headEnd type="none" w="sm" len="sm"/>
                <a:tailEnd type="none" w="sm" len="sm"/>
              </a:ln>
            </p:spPr>
            <p:txBody>
              <a:bodyPr spcFirstLastPara="1" wrap="square" lIns="25400" tIns="25400" rIns="25400" bIns="25400" anchor="ctr" anchorCtr="0">
                <a:noAutofit/>
              </a:bodyPr>
              <a:lstStyle/>
              <a:p>
                <a:pPr algn="ctr">
                  <a:buClr>
                    <a:srgbClr val="FFFFFF"/>
                  </a:buClr>
                  <a:buSzPts val="3200"/>
                </a:pPr>
                <a:endParaRPr sz="16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</p:grpSp>
        <p:sp>
          <p:nvSpPr>
            <p:cNvPr id="18" name="Google Shape;782;p42">
              <a:extLst>
                <a:ext uri="{FF2B5EF4-FFF2-40B4-BE49-F238E27FC236}">
                  <a16:creationId xmlns:a16="http://schemas.microsoft.com/office/drawing/2014/main" id="{BB9078BF-A112-40BA-9310-5A70445CA745}"/>
                </a:ext>
              </a:extLst>
            </p:cNvPr>
            <p:cNvSpPr txBox="1"/>
            <p:nvPr/>
          </p:nvSpPr>
          <p:spPr>
            <a:xfrm rot="16200000">
              <a:off x="4726501" y="5073239"/>
              <a:ext cx="1698202" cy="257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>
                <a:buClr>
                  <a:schemeClr val="dk1"/>
                </a:buClr>
                <a:buSzPts val="1100"/>
              </a:pPr>
              <a:r>
                <a:rPr lang="pt-BR" sz="2400" b="1" dirty="0">
                  <a:solidFill>
                    <a:srgbClr val="3D58E3"/>
                  </a:solidFill>
                  <a:latin typeface="DM Sans"/>
                  <a:ea typeface="DM Sans"/>
                  <a:cs typeface="DM Sans"/>
                  <a:sym typeface="DM Sans"/>
                </a:rPr>
                <a:t>Iniciar um repositório na pasta terminal , criada na aula anterior.</a:t>
              </a:r>
            </a:p>
          </p:txBody>
        </p:sp>
      </p:grpSp>
      <p:grpSp>
        <p:nvGrpSpPr>
          <p:cNvPr id="22" name="Google Shape;777;p42">
            <a:extLst>
              <a:ext uri="{FF2B5EF4-FFF2-40B4-BE49-F238E27FC236}">
                <a16:creationId xmlns:a16="http://schemas.microsoft.com/office/drawing/2014/main" id="{33AA846B-47B7-4440-A648-456F0239429E}"/>
              </a:ext>
            </a:extLst>
          </p:cNvPr>
          <p:cNvGrpSpPr/>
          <p:nvPr/>
        </p:nvGrpSpPr>
        <p:grpSpPr>
          <a:xfrm rot="5400000">
            <a:off x="5715229" y="795105"/>
            <a:ext cx="1301804" cy="8688270"/>
            <a:chOff x="4287101" y="5304620"/>
            <a:chExt cx="2941593" cy="2067150"/>
          </a:xfrm>
        </p:grpSpPr>
        <p:grpSp>
          <p:nvGrpSpPr>
            <p:cNvPr id="23" name="Google Shape;778;p42">
              <a:extLst>
                <a:ext uri="{FF2B5EF4-FFF2-40B4-BE49-F238E27FC236}">
                  <a16:creationId xmlns:a16="http://schemas.microsoft.com/office/drawing/2014/main" id="{5C1C49D4-4474-4B28-86C8-9DF0096B5C66}"/>
                </a:ext>
              </a:extLst>
            </p:cNvPr>
            <p:cNvGrpSpPr/>
            <p:nvPr/>
          </p:nvGrpSpPr>
          <p:grpSpPr>
            <a:xfrm rot="10800000">
              <a:off x="4287101" y="5304620"/>
              <a:ext cx="2941593" cy="2067150"/>
              <a:chOff x="2370126" y="9330396"/>
              <a:chExt cx="3247508" cy="1654250"/>
            </a:xfrm>
          </p:grpSpPr>
          <p:sp>
            <p:nvSpPr>
              <p:cNvPr id="25" name="Google Shape;779;p42">
                <a:extLst>
                  <a:ext uri="{FF2B5EF4-FFF2-40B4-BE49-F238E27FC236}">
                    <a16:creationId xmlns:a16="http://schemas.microsoft.com/office/drawing/2014/main" id="{E65CB76D-D000-4C67-A105-F38B985F0468}"/>
                  </a:ext>
                </a:extLst>
              </p:cNvPr>
              <p:cNvSpPr/>
              <p:nvPr/>
            </p:nvSpPr>
            <p:spPr>
              <a:xfrm>
                <a:off x="2370126" y="9353246"/>
                <a:ext cx="2917200" cy="1631400"/>
              </a:xfrm>
              <a:prstGeom prst="roundRect">
                <a:avLst>
                  <a:gd name="adj" fmla="val 8788"/>
                </a:avLst>
              </a:prstGeom>
              <a:solidFill>
                <a:srgbClr val="FFE221"/>
              </a:solidFill>
              <a:ln w="28575" cap="flat" cmpd="sng">
                <a:solidFill>
                  <a:srgbClr val="3D58E3"/>
                </a:solidFill>
                <a:prstDash val="solid"/>
                <a:miter lim="400000"/>
                <a:headEnd type="none" w="sm" len="sm"/>
                <a:tailEnd type="none" w="sm" len="sm"/>
              </a:ln>
            </p:spPr>
            <p:txBody>
              <a:bodyPr spcFirstLastPara="1" wrap="square" lIns="25400" tIns="25400" rIns="25400" bIns="25400" anchor="ctr" anchorCtr="0">
                <a:noAutofit/>
              </a:bodyPr>
              <a:lstStyle/>
              <a:p>
                <a:pPr algn="ctr">
                  <a:buClr>
                    <a:srgbClr val="FFFFFF"/>
                  </a:buClr>
                  <a:buSzPts val="3200"/>
                </a:pPr>
                <a:endParaRPr sz="16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26" name="Google Shape;780;p42">
                <a:extLst>
                  <a:ext uri="{FF2B5EF4-FFF2-40B4-BE49-F238E27FC236}">
                    <a16:creationId xmlns:a16="http://schemas.microsoft.com/office/drawing/2014/main" id="{B672E6DA-67ED-4D75-A138-FC186FA8A2E6}"/>
                  </a:ext>
                </a:extLst>
              </p:cNvPr>
              <p:cNvSpPr/>
              <p:nvPr/>
            </p:nvSpPr>
            <p:spPr>
              <a:xfrm>
                <a:off x="2533738" y="9341967"/>
                <a:ext cx="2917199" cy="1631400"/>
              </a:xfrm>
              <a:prstGeom prst="roundRect">
                <a:avLst>
                  <a:gd name="adj" fmla="val 8788"/>
                </a:avLst>
              </a:prstGeom>
              <a:solidFill>
                <a:srgbClr val="FF59EB"/>
              </a:solidFill>
              <a:ln w="28575" cap="flat" cmpd="sng">
                <a:solidFill>
                  <a:srgbClr val="3D58E3"/>
                </a:solidFill>
                <a:prstDash val="solid"/>
                <a:miter lim="400000"/>
                <a:headEnd type="none" w="sm" len="sm"/>
                <a:tailEnd type="none" w="sm" len="sm"/>
              </a:ln>
            </p:spPr>
            <p:txBody>
              <a:bodyPr spcFirstLastPara="1" wrap="square" lIns="25400" tIns="25400" rIns="25400" bIns="25400" anchor="ctr" anchorCtr="0">
                <a:noAutofit/>
              </a:bodyPr>
              <a:lstStyle/>
              <a:p>
                <a:pPr algn="ctr">
                  <a:buClr>
                    <a:srgbClr val="FFFFFF"/>
                  </a:buClr>
                  <a:buSzPts val="3200"/>
                </a:pPr>
                <a:endParaRPr sz="16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27" name="Google Shape;781;p42">
                <a:extLst>
                  <a:ext uri="{FF2B5EF4-FFF2-40B4-BE49-F238E27FC236}">
                    <a16:creationId xmlns:a16="http://schemas.microsoft.com/office/drawing/2014/main" id="{39F70DF3-61F1-4A05-99CB-A2F85C12E5A9}"/>
                  </a:ext>
                </a:extLst>
              </p:cNvPr>
              <p:cNvSpPr/>
              <p:nvPr/>
            </p:nvSpPr>
            <p:spPr>
              <a:xfrm>
                <a:off x="2700433" y="9330396"/>
                <a:ext cx="2917201" cy="1631400"/>
              </a:xfrm>
              <a:prstGeom prst="roundRect">
                <a:avLst>
                  <a:gd name="adj" fmla="val 8788"/>
                </a:avLst>
              </a:prstGeom>
              <a:solidFill>
                <a:srgbClr val="5DDCF9"/>
              </a:solidFill>
              <a:ln w="28575" cap="flat" cmpd="sng">
                <a:solidFill>
                  <a:srgbClr val="3D58E3"/>
                </a:solidFill>
                <a:prstDash val="solid"/>
                <a:miter lim="400000"/>
                <a:headEnd type="none" w="sm" len="sm"/>
                <a:tailEnd type="none" w="sm" len="sm"/>
              </a:ln>
            </p:spPr>
            <p:txBody>
              <a:bodyPr spcFirstLastPara="1" wrap="square" lIns="25400" tIns="25400" rIns="25400" bIns="25400" anchor="ctr" anchorCtr="0">
                <a:noAutofit/>
              </a:bodyPr>
              <a:lstStyle/>
              <a:p>
                <a:pPr algn="ctr">
                  <a:buClr>
                    <a:srgbClr val="FFFFFF"/>
                  </a:buClr>
                  <a:buSzPts val="3200"/>
                </a:pPr>
                <a:endParaRPr sz="16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</p:grpSp>
        <p:sp>
          <p:nvSpPr>
            <p:cNvPr id="24" name="Google Shape;782;p42">
              <a:extLst>
                <a:ext uri="{FF2B5EF4-FFF2-40B4-BE49-F238E27FC236}">
                  <a16:creationId xmlns:a16="http://schemas.microsoft.com/office/drawing/2014/main" id="{13BEA435-B4B4-43DE-B79C-C80B47F68219}"/>
                </a:ext>
              </a:extLst>
            </p:cNvPr>
            <p:cNvSpPr txBox="1"/>
            <p:nvPr/>
          </p:nvSpPr>
          <p:spPr>
            <a:xfrm rot="16200000">
              <a:off x="4726501" y="5073239"/>
              <a:ext cx="1698202" cy="257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>
                <a:lnSpc>
                  <a:spcPct val="80000"/>
                </a:lnSpc>
                <a:buClr>
                  <a:srgbClr val="3359EB"/>
                </a:buClr>
                <a:buSzPts val="8000"/>
              </a:pPr>
              <a:r>
                <a:rPr lang="pt-BR" sz="2400" b="1" dirty="0">
                  <a:solidFill>
                    <a:srgbClr val="3359EB"/>
                  </a:solidFill>
                  <a:latin typeface="DM Sans"/>
                  <a:sym typeface="DM Sans"/>
                </a:rPr>
                <a:t>Realizar um </a:t>
              </a:r>
              <a:r>
                <a:rPr lang="pt-BR" sz="2400" b="1" dirty="0" err="1">
                  <a:solidFill>
                    <a:srgbClr val="3359EB"/>
                  </a:solidFill>
                  <a:latin typeface="DM Sans"/>
                  <a:sym typeface="DM Sans"/>
                </a:rPr>
                <a:t>commit</a:t>
              </a:r>
              <a:r>
                <a:rPr lang="pt-BR" sz="2400" b="1" dirty="0">
                  <a:solidFill>
                    <a:srgbClr val="3359EB"/>
                  </a:solidFill>
                  <a:latin typeface="DM Sans"/>
                  <a:sym typeface="DM Sans"/>
                </a:rPr>
                <a:t> para subir os arquivos criados.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72184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5B7A5B31-9E55-4195-A8B5-2155D3F5AE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211" t="32" b="-158"/>
          <a:stretch/>
        </p:blipFill>
        <p:spPr>
          <a:xfrm>
            <a:off x="4972050" y="0"/>
            <a:ext cx="7241289" cy="6864554"/>
          </a:xfrm>
          <a:prstGeom prst="rect">
            <a:avLst/>
          </a:prstGeom>
        </p:spPr>
      </p:pic>
      <p:pic>
        <p:nvPicPr>
          <p:cNvPr id="81" name="Google Shape;81;p20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6077" y="669092"/>
            <a:ext cx="1968501" cy="54585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0"/>
          <p:cNvSpPr txBox="1"/>
          <p:nvPr/>
        </p:nvSpPr>
        <p:spPr>
          <a:xfrm>
            <a:off x="664890" y="1214946"/>
            <a:ext cx="3277500" cy="4600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r>
              <a:rPr lang="en-US" sz="3000" b="1" dirty="0">
                <a:solidFill>
                  <a:srgbClr val="FFFFFF"/>
                </a:solidFill>
                <a:latin typeface="DM Sans"/>
                <a:sym typeface="DM Sans"/>
              </a:rPr>
              <a:t>Um </a:t>
            </a:r>
            <a:r>
              <a:rPr lang="en-US" sz="3000" b="1" dirty="0" err="1">
                <a:solidFill>
                  <a:srgbClr val="FFFFFF"/>
                </a:solidFill>
                <a:latin typeface="DM Sans"/>
                <a:sym typeface="DM Sans"/>
              </a:rPr>
              <a:t>pouco</a:t>
            </a:r>
            <a:r>
              <a:rPr lang="en-US" sz="3000" b="1" dirty="0">
                <a:solidFill>
                  <a:srgbClr val="FFFFFF"/>
                </a:solidFill>
                <a:latin typeface="DM Sans"/>
                <a:sym typeface="DM Sans"/>
              </a:rPr>
              <a:t> </a:t>
            </a:r>
            <a:r>
              <a:rPr lang="en-US" sz="3000" b="1" dirty="0" err="1">
                <a:solidFill>
                  <a:srgbClr val="FFFFFF"/>
                </a:solidFill>
                <a:latin typeface="DM Sans"/>
                <a:sym typeface="DM Sans"/>
              </a:rPr>
              <a:t>mais</a:t>
            </a:r>
            <a:r>
              <a:rPr lang="en-US" sz="3000" b="1" dirty="0">
                <a:solidFill>
                  <a:srgbClr val="FFFFFF"/>
                </a:solidFill>
                <a:latin typeface="DM Sans"/>
                <a:sym typeface="DM Sans"/>
              </a:rPr>
              <a:t> de Git</a:t>
            </a:r>
            <a:endParaRPr lang="en-US" sz="900" dirty="0"/>
          </a:p>
          <a:p>
            <a:pPr>
              <a:buClr>
                <a:srgbClr val="FFFFFF"/>
              </a:buClr>
              <a:buSzPts val="9000"/>
            </a:pPr>
            <a:br>
              <a:rPr lang="en-US" sz="3000" b="1" dirty="0">
                <a:latin typeface="DM Sans"/>
              </a:rPr>
            </a:br>
            <a:r>
              <a:rPr lang="en-US" sz="2000" dirty="0">
                <a:solidFill>
                  <a:srgbClr val="FFFFFF"/>
                </a:solidFill>
                <a:highlight>
                  <a:srgbClr val="FF00FF"/>
                </a:highlight>
                <a:latin typeface="DM Sans"/>
                <a:sym typeface="DM Sans"/>
              </a:rPr>
              <a:t>Branches e </a:t>
            </a:r>
            <a:r>
              <a:rPr lang="en-US" sz="2000" dirty="0" err="1">
                <a:solidFill>
                  <a:srgbClr val="FFFFFF"/>
                </a:solidFill>
                <a:highlight>
                  <a:srgbClr val="FF00FF"/>
                </a:highlight>
                <a:latin typeface="DM Sans"/>
                <a:sym typeface="DM Sans"/>
              </a:rPr>
              <a:t>compartilhamento</a:t>
            </a:r>
            <a:r>
              <a:rPr lang="en-US" sz="2000" dirty="0">
                <a:solidFill>
                  <a:srgbClr val="FFFFFF"/>
                </a:solidFill>
                <a:highlight>
                  <a:srgbClr val="FF00FF"/>
                </a:highlight>
                <a:latin typeface="DM Sans"/>
                <a:sym typeface="DM Sans"/>
              </a:rPr>
              <a:t> </a:t>
            </a:r>
            <a:br>
              <a:rPr lang="en-US" dirty="0">
                <a:highlight>
                  <a:srgbClr val="FF00FF"/>
                </a:highlight>
                <a:latin typeface="DM Sans"/>
              </a:rPr>
            </a:br>
            <a:br>
              <a:rPr lang="en-US" dirty="0">
                <a:latin typeface="DM Sans"/>
              </a:rPr>
            </a:br>
            <a:r>
              <a:rPr lang="en-US" sz="1600" i="1" dirty="0">
                <a:solidFill>
                  <a:srgbClr val="FFFFFF"/>
                </a:solidFill>
                <a:latin typeface="DM Sans"/>
                <a:sym typeface="DM Sans"/>
              </a:rPr>
              <a:t>Prof. Gabriel</a:t>
            </a:r>
            <a:endParaRPr lang="en-US" i="1" dirty="0">
              <a:solidFill>
                <a:srgbClr val="FFFFFF"/>
              </a:solidFill>
              <a:latin typeface="DM Sans"/>
              <a:sym typeface="DM Sans"/>
            </a:endParaRPr>
          </a:p>
        </p:txBody>
      </p:sp>
      <p:pic>
        <p:nvPicPr>
          <p:cNvPr id="3" name="Imagem 2" descr="Uma imagem contendo Logotipo&#10;&#10;Descrição gerada automaticamente">
            <a:extLst>
              <a:ext uri="{FF2B5EF4-FFF2-40B4-BE49-F238E27FC236}">
                <a16:creationId xmlns:a16="http://schemas.microsoft.com/office/drawing/2014/main" id="{D9173E12-1746-784E-A84B-1CC23DDC9939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</a:blip>
          <a:stretch>
            <a:fillRect/>
          </a:stretch>
        </p:blipFill>
        <p:spPr>
          <a:xfrm>
            <a:off x="456020" y="5262222"/>
            <a:ext cx="2983413" cy="159577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41"/>
          <p:cNvSpPr txBox="1"/>
          <p:nvPr/>
        </p:nvSpPr>
        <p:spPr>
          <a:xfrm>
            <a:off x="1768469" y="2125326"/>
            <a:ext cx="7988645" cy="2206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algn="ctr"/>
            <a:r>
              <a:rPr lang="pt-BR" sz="4400" dirty="0">
                <a:solidFill>
                  <a:srgbClr val="FFFFFF"/>
                </a:solidFill>
                <a:latin typeface="DB Sans"/>
              </a:rPr>
              <a:t>Como funciona o </a:t>
            </a:r>
            <a:r>
              <a:rPr lang="pt-BR" sz="4400" dirty="0">
                <a:solidFill>
                  <a:srgbClr val="FFFFFF"/>
                </a:solidFill>
                <a:highlight>
                  <a:srgbClr val="FF59EC"/>
                </a:highlight>
                <a:latin typeface="DB Sans"/>
              </a:rPr>
              <a:t>versionamento</a:t>
            </a:r>
            <a:r>
              <a:rPr lang="pt-BR" sz="4400" dirty="0">
                <a:solidFill>
                  <a:srgbClr val="FFFFFF"/>
                </a:solidFill>
                <a:latin typeface="DB Sans"/>
              </a:rPr>
              <a:t> em um time?</a:t>
            </a:r>
            <a:endParaRPr lang="en-US" sz="900" dirty="0"/>
          </a:p>
          <a:p>
            <a:pPr algn="ctr"/>
            <a:endParaRPr lang="pt-BR" sz="4400" dirty="0">
              <a:solidFill>
                <a:srgbClr val="FFFFFF"/>
              </a:solidFill>
              <a:latin typeface="DB Sans"/>
            </a:endParaRPr>
          </a:p>
          <a:p>
            <a:pPr algn="ctr"/>
            <a:r>
              <a:rPr lang="pt-BR" sz="1000" dirty="0">
                <a:solidFill>
                  <a:srgbClr val="FFFFFF"/>
                </a:solidFill>
                <a:latin typeface="DB Sans"/>
              </a:rPr>
              <a:t>Alguém arrisca um palpite?</a:t>
            </a:r>
          </a:p>
        </p:txBody>
      </p:sp>
      <p:pic>
        <p:nvPicPr>
          <p:cNvPr id="3" name="Picture 2" descr="Image">
            <a:extLst>
              <a:ext uri="{FF2B5EF4-FFF2-40B4-BE49-F238E27FC236}">
                <a16:creationId xmlns:a16="http://schemas.microsoft.com/office/drawing/2014/main" id="{13F396EF-AA5C-4E89-8371-6320B3E802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7817" y="3830343"/>
            <a:ext cx="2995613" cy="2776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DA236E08-3A89-4EA6-AED3-AB7E77BCE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4060" y="2239840"/>
            <a:ext cx="4766830" cy="2106324"/>
          </a:xfrm>
          <a:prstGeom prst="rect">
            <a:avLst/>
          </a:prstGeom>
        </p:spPr>
      </p:pic>
      <p:pic>
        <p:nvPicPr>
          <p:cNvPr id="3" name="Picture 3" descr="A picture containing shape&#10;&#10;Description automatically generated">
            <a:extLst>
              <a:ext uri="{FF2B5EF4-FFF2-40B4-BE49-F238E27FC236}">
                <a16:creationId xmlns:a16="http://schemas.microsoft.com/office/drawing/2014/main" id="{DEEBA369-48FB-4CC5-BAD2-CCC0B5F735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2449" y="2741516"/>
            <a:ext cx="1332634" cy="1332634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DA236E08-3A89-4EA6-AED3-AB7E77BCE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9849" y="1026567"/>
            <a:ext cx="2524125" cy="1119188"/>
          </a:xfrm>
          <a:prstGeom prst="rect">
            <a:avLst/>
          </a:prstGeom>
        </p:spPr>
      </p:pic>
      <p:pic>
        <p:nvPicPr>
          <p:cNvPr id="3" name="Picture 3" descr="A picture containing shape&#10;&#10;Description automatically generated">
            <a:extLst>
              <a:ext uri="{FF2B5EF4-FFF2-40B4-BE49-F238E27FC236}">
                <a16:creationId xmlns:a16="http://schemas.microsoft.com/office/drawing/2014/main" id="{DEEBA369-48FB-4CC5-BAD2-CCC0B5F735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4996" y="1235681"/>
            <a:ext cx="700521" cy="700521"/>
          </a:xfrm>
          <a:prstGeom prst="rect">
            <a:avLst/>
          </a:prstGeom>
        </p:spPr>
      </p:pic>
      <p:pic>
        <p:nvPicPr>
          <p:cNvPr id="4" name="Picture 2" descr="Diagram&#10;&#10;Description automatically generated">
            <a:extLst>
              <a:ext uri="{FF2B5EF4-FFF2-40B4-BE49-F238E27FC236}">
                <a16:creationId xmlns:a16="http://schemas.microsoft.com/office/drawing/2014/main" id="{FFB915E6-89F0-49D0-8F9B-41DC176419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8888" y="2601674"/>
            <a:ext cx="2524125" cy="1119188"/>
          </a:xfrm>
          <a:prstGeom prst="rect">
            <a:avLst/>
          </a:prstGeom>
        </p:spPr>
      </p:pic>
      <p:pic>
        <p:nvPicPr>
          <p:cNvPr id="5" name="Picture 3" descr="A picture containing shape&#10;&#10;Description automatically generated">
            <a:extLst>
              <a:ext uri="{FF2B5EF4-FFF2-40B4-BE49-F238E27FC236}">
                <a16:creationId xmlns:a16="http://schemas.microsoft.com/office/drawing/2014/main" id="{AEB4ABC9-351E-4989-827D-A734673A80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4035" y="2810788"/>
            <a:ext cx="700521" cy="700521"/>
          </a:xfrm>
          <a:prstGeom prst="rect">
            <a:avLst/>
          </a:prstGeom>
        </p:spPr>
      </p:pic>
      <p:pic>
        <p:nvPicPr>
          <p:cNvPr id="6" name="Picture 2" descr="Diagram&#10;&#10;Description automatically generated">
            <a:extLst>
              <a:ext uri="{FF2B5EF4-FFF2-40B4-BE49-F238E27FC236}">
                <a16:creationId xmlns:a16="http://schemas.microsoft.com/office/drawing/2014/main" id="{585D1D2F-8A9A-420D-8929-277A345CC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508" y="4323062"/>
            <a:ext cx="2524125" cy="1119188"/>
          </a:xfrm>
          <a:prstGeom prst="rect">
            <a:avLst/>
          </a:prstGeom>
        </p:spPr>
      </p:pic>
      <p:pic>
        <p:nvPicPr>
          <p:cNvPr id="7" name="Picture 3" descr="A picture containing shape&#10;&#10;Description automatically generated">
            <a:extLst>
              <a:ext uri="{FF2B5EF4-FFF2-40B4-BE49-F238E27FC236}">
                <a16:creationId xmlns:a16="http://schemas.microsoft.com/office/drawing/2014/main" id="{33E6284D-FCFC-423E-BDE0-A9BF30F137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8655" y="4532176"/>
            <a:ext cx="700521" cy="700521"/>
          </a:xfrm>
          <a:prstGeom prst="rect">
            <a:avLst/>
          </a:prstGeom>
        </p:spPr>
      </p:pic>
      <p:pic>
        <p:nvPicPr>
          <p:cNvPr id="8" name="Picture 2" descr="Diagram&#10;&#10;Description automatically generated">
            <a:extLst>
              <a:ext uri="{FF2B5EF4-FFF2-40B4-BE49-F238E27FC236}">
                <a16:creationId xmlns:a16="http://schemas.microsoft.com/office/drawing/2014/main" id="{308C8C66-0BD1-44AE-B4E5-F90C8655F5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0088" y="2731180"/>
            <a:ext cx="2524125" cy="111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0986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Agrupar 2">
            <a:extLst>
              <a:ext uri="{FF2B5EF4-FFF2-40B4-BE49-F238E27FC236}">
                <a16:creationId xmlns:a16="http://schemas.microsoft.com/office/drawing/2014/main" id="{B793C9B8-FB23-456B-B794-EDD9A7DCC698}"/>
              </a:ext>
            </a:extLst>
          </p:cNvPr>
          <p:cNvGrpSpPr/>
          <p:nvPr/>
        </p:nvGrpSpPr>
        <p:grpSpPr>
          <a:xfrm>
            <a:off x="986133" y="1352265"/>
            <a:ext cx="2741889" cy="2686408"/>
            <a:chOff x="1883775" y="2055600"/>
            <a:chExt cx="5483777" cy="5372816"/>
          </a:xfrm>
        </p:grpSpPr>
        <p:sp>
          <p:nvSpPr>
            <p:cNvPr id="839" name="Google Shape;839;p46"/>
            <p:cNvSpPr/>
            <p:nvPr/>
          </p:nvSpPr>
          <p:spPr>
            <a:xfrm>
              <a:off x="1883775" y="2554616"/>
              <a:ext cx="4926000" cy="4873800"/>
            </a:xfrm>
            <a:prstGeom prst="roundRect">
              <a:avLst>
                <a:gd name="adj" fmla="val 8788"/>
              </a:avLst>
            </a:prstGeom>
            <a:solidFill>
              <a:srgbClr val="3D58E3"/>
            </a:solidFill>
            <a:ln w="28575" cap="flat" cmpd="sng">
              <a:solidFill>
                <a:srgbClr val="3D58E3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algn="ctr">
                <a:buClr>
                  <a:srgbClr val="FFFFFF"/>
                </a:buClr>
                <a:buSzPts val="3200"/>
              </a:pPr>
              <a:endParaRPr sz="1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841" name="Google Shape;841;p46"/>
            <p:cNvSpPr/>
            <p:nvPr/>
          </p:nvSpPr>
          <p:spPr>
            <a:xfrm>
              <a:off x="2160062" y="2309599"/>
              <a:ext cx="4926000" cy="4873800"/>
            </a:xfrm>
            <a:prstGeom prst="roundRect">
              <a:avLst>
                <a:gd name="adj" fmla="val 8788"/>
              </a:avLst>
            </a:prstGeom>
            <a:solidFill>
              <a:srgbClr val="5DDCF9"/>
            </a:solidFill>
            <a:ln w="28575" cap="flat" cmpd="sng">
              <a:solidFill>
                <a:srgbClr val="3D58E3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algn="ctr">
                <a:buClr>
                  <a:srgbClr val="FFFFFF"/>
                </a:buClr>
                <a:buSzPts val="3200"/>
              </a:pPr>
              <a:endParaRPr sz="1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842" name="Google Shape;842;p46"/>
            <p:cNvSpPr/>
            <p:nvPr/>
          </p:nvSpPr>
          <p:spPr>
            <a:xfrm>
              <a:off x="2441552" y="2055600"/>
              <a:ext cx="4926000" cy="4873800"/>
            </a:xfrm>
            <a:prstGeom prst="roundRect">
              <a:avLst>
                <a:gd name="adj" fmla="val 8788"/>
              </a:avLst>
            </a:prstGeom>
            <a:solidFill>
              <a:srgbClr val="FFFFFF"/>
            </a:solidFill>
            <a:ln w="28575" cap="flat" cmpd="sng">
              <a:solidFill>
                <a:srgbClr val="3D58E3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algn="ctr">
                <a:buClr>
                  <a:srgbClr val="FFFFFF"/>
                </a:buClr>
                <a:buSzPts val="3200"/>
              </a:pPr>
              <a:endParaRPr sz="1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843" name="Google Shape;843;p46"/>
            <p:cNvSpPr txBox="1"/>
            <p:nvPr/>
          </p:nvSpPr>
          <p:spPr>
            <a:xfrm>
              <a:off x="2683956" y="5073444"/>
              <a:ext cx="4315500" cy="11588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pt-BR" sz="2400" b="1" dirty="0" err="1">
                  <a:solidFill>
                    <a:srgbClr val="FF59EC"/>
                  </a:solidFill>
                  <a:latin typeface="DM Sans" panose="020B0604020202020204" charset="0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GitKraken</a:t>
              </a:r>
              <a:endParaRPr lang="en-US" sz="2400" b="1" dirty="0" err="1">
                <a:solidFill>
                  <a:srgbClr val="FF59EC"/>
                </a:solidFill>
                <a:latin typeface="DM Sans" panose="020B0604020202020204" charset="0"/>
              </a:endParaRPr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36DF6F84-A1E8-477C-84B0-F44D1FAB4EA0}"/>
              </a:ext>
            </a:extLst>
          </p:cNvPr>
          <p:cNvGrpSpPr/>
          <p:nvPr/>
        </p:nvGrpSpPr>
        <p:grpSpPr>
          <a:xfrm>
            <a:off x="4934191" y="1354510"/>
            <a:ext cx="2741889" cy="2686408"/>
            <a:chOff x="9779892" y="2060091"/>
            <a:chExt cx="5483778" cy="5372816"/>
          </a:xfrm>
        </p:grpSpPr>
        <p:sp>
          <p:nvSpPr>
            <p:cNvPr id="844" name="Google Shape;844;p46"/>
            <p:cNvSpPr/>
            <p:nvPr/>
          </p:nvSpPr>
          <p:spPr>
            <a:xfrm>
              <a:off x="9779892" y="2559107"/>
              <a:ext cx="4926000" cy="4873800"/>
            </a:xfrm>
            <a:prstGeom prst="roundRect">
              <a:avLst>
                <a:gd name="adj" fmla="val 8788"/>
              </a:avLst>
            </a:prstGeom>
            <a:solidFill>
              <a:srgbClr val="3D58E3"/>
            </a:solidFill>
            <a:ln w="28575" cap="flat" cmpd="sng">
              <a:solidFill>
                <a:srgbClr val="3D58E3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algn="ctr">
                <a:buClr>
                  <a:srgbClr val="FFFFFF"/>
                </a:buClr>
                <a:buSzPts val="3200"/>
              </a:pPr>
              <a:endParaRPr sz="1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845" name="Google Shape;845;p46"/>
            <p:cNvSpPr/>
            <p:nvPr/>
          </p:nvSpPr>
          <p:spPr>
            <a:xfrm>
              <a:off x="10056180" y="2314090"/>
              <a:ext cx="4926000" cy="4873800"/>
            </a:xfrm>
            <a:prstGeom prst="roundRect">
              <a:avLst>
                <a:gd name="adj" fmla="val 8788"/>
              </a:avLst>
            </a:prstGeom>
            <a:solidFill>
              <a:srgbClr val="5DDCF9"/>
            </a:solidFill>
            <a:ln w="28575" cap="flat" cmpd="sng">
              <a:solidFill>
                <a:srgbClr val="3D58E3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algn="ctr">
                <a:buClr>
                  <a:srgbClr val="FFFFFF"/>
                </a:buClr>
                <a:buSzPts val="3200"/>
              </a:pPr>
              <a:endParaRPr sz="1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846" name="Google Shape;846;p46"/>
            <p:cNvSpPr/>
            <p:nvPr/>
          </p:nvSpPr>
          <p:spPr>
            <a:xfrm>
              <a:off x="10337670" y="2060091"/>
              <a:ext cx="4926000" cy="4873800"/>
            </a:xfrm>
            <a:prstGeom prst="roundRect">
              <a:avLst>
                <a:gd name="adj" fmla="val 8788"/>
              </a:avLst>
            </a:prstGeom>
            <a:solidFill>
              <a:srgbClr val="FFFFFF"/>
            </a:solidFill>
            <a:ln w="28575" cap="flat" cmpd="sng">
              <a:solidFill>
                <a:srgbClr val="3D58E3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algn="ctr">
                <a:buClr>
                  <a:srgbClr val="FFFFFF"/>
                </a:buClr>
                <a:buSzPts val="3200"/>
              </a:pPr>
              <a:endParaRPr sz="1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847" name="Google Shape;847;p46"/>
            <p:cNvSpPr txBox="1"/>
            <p:nvPr/>
          </p:nvSpPr>
          <p:spPr>
            <a:xfrm>
              <a:off x="10641515" y="5092355"/>
              <a:ext cx="4315500" cy="13857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pt-BR" sz="2000" dirty="0" err="1">
                  <a:solidFill>
                    <a:srgbClr val="FF59EC"/>
                  </a:solidFill>
                  <a:latin typeface="DM Sans" panose="020B0604020202020204" charset="0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Github</a:t>
              </a:r>
              <a:r>
                <a:rPr lang="pt-BR" sz="2000" dirty="0">
                  <a:solidFill>
                    <a:srgbClr val="FF59EC"/>
                  </a:solidFill>
                  <a:latin typeface="DM Sans" panose="020B0604020202020204" charset="0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 Desktop</a:t>
              </a:r>
              <a:endParaRPr lang="en-US" sz="2000" dirty="0">
                <a:solidFill>
                  <a:srgbClr val="FF59EC"/>
                </a:solidFill>
                <a:latin typeface="DM Sans" panose="020B0604020202020204" charset="0"/>
              </a:endParaRPr>
            </a:p>
            <a:p>
              <a:pPr lvl="0" algn="ctr">
                <a:buSzPts val="2900"/>
              </a:pPr>
              <a:endParaRPr lang="pt-BR" sz="1450" dirty="0">
                <a:solidFill>
                  <a:srgbClr val="FF59EB"/>
                </a:solidFill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3F73CD42-36EE-4F69-A627-D72617DD4C44}"/>
              </a:ext>
            </a:extLst>
          </p:cNvPr>
          <p:cNvGrpSpPr/>
          <p:nvPr/>
        </p:nvGrpSpPr>
        <p:grpSpPr>
          <a:xfrm>
            <a:off x="8783836" y="1352265"/>
            <a:ext cx="2741889" cy="2686408"/>
            <a:chOff x="17479181" y="2055600"/>
            <a:chExt cx="5483777" cy="5372816"/>
          </a:xfrm>
        </p:grpSpPr>
        <p:sp>
          <p:nvSpPr>
            <p:cNvPr id="848" name="Google Shape;848;p46"/>
            <p:cNvSpPr/>
            <p:nvPr/>
          </p:nvSpPr>
          <p:spPr>
            <a:xfrm>
              <a:off x="17479181" y="2554616"/>
              <a:ext cx="4926000" cy="4873800"/>
            </a:xfrm>
            <a:prstGeom prst="roundRect">
              <a:avLst>
                <a:gd name="adj" fmla="val 8788"/>
              </a:avLst>
            </a:prstGeom>
            <a:solidFill>
              <a:srgbClr val="3D58E3"/>
            </a:solidFill>
            <a:ln w="28575" cap="flat" cmpd="sng">
              <a:solidFill>
                <a:srgbClr val="3D58E3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algn="ctr">
                <a:buClr>
                  <a:srgbClr val="FFFFFF"/>
                </a:buClr>
                <a:buSzPts val="3200"/>
              </a:pPr>
              <a:endParaRPr sz="1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849" name="Google Shape;849;p46"/>
            <p:cNvSpPr/>
            <p:nvPr/>
          </p:nvSpPr>
          <p:spPr>
            <a:xfrm>
              <a:off x="17755467" y="2309599"/>
              <a:ext cx="4926000" cy="4873800"/>
            </a:xfrm>
            <a:prstGeom prst="roundRect">
              <a:avLst>
                <a:gd name="adj" fmla="val 8788"/>
              </a:avLst>
            </a:prstGeom>
            <a:solidFill>
              <a:srgbClr val="5DDCF9"/>
            </a:solidFill>
            <a:ln w="28575" cap="flat" cmpd="sng">
              <a:solidFill>
                <a:srgbClr val="3D58E3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algn="ctr">
                <a:buClr>
                  <a:srgbClr val="FFFFFF"/>
                </a:buClr>
                <a:buSzPts val="3200"/>
              </a:pPr>
              <a:endParaRPr sz="1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850" name="Google Shape;850;p46"/>
            <p:cNvSpPr/>
            <p:nvPr/>
          </p:nvSpPr>
          <p:spPr>
            <a:xfrm>
              <a:off x="18036958" y="2055600"/>
              <a:ext cx="4926000" cy="4873800"/>
            </a:xfrm>
            <a:prstGeom prst="roundRect">
              <a:avLst>
                <a:gd name="adj" fmla="val 8788"/>
              </a:avLst>
            </a:prstGeom>
            <a:solidFill>
              <a:srgbClr val="FFFFFF"/>
            </a:solidFill>
            <a:ln w="28575" cap="flat" cmpd="sng">
              <a:solidFill>
                <a:srgbClr val="3D58E3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algn="ctr">
                <a:buClr>
                  <a:srgbClr val="FFFFFF"/>
                </a:buClr>
                <a:buSzPts val="3200"/>
              </a:pPr>
              <a:endParaRPr sz="1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851" name="Google Shape;851;p46"/>
            <p:cNvSpPr txBox="1"/>
            <p:nvPr/>
          </p:nvSpPr>
          <p:spPr>
            <a:xfrm>
              <a:off x="18585245" y="4991516"/>
              <a:ext cx="3738000" cy="11536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lvl="0" algn="ctr">
                <a:buSzPts val="2900"/>
              </a:pPr>
              <a:r>
                <a:rPr lang="pt-BR" sz="2400" dirty="0" err="1">
                  <a:solidFill>
                    <a:srgbClr val="FF59EC"/>
                  </a:solidFill>
                  <a:latin typeface="DM Sans" panose="020B0604020202020204" charset="0"/>
                  <a:hlinkClick r:id="rId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SourceTree</a:t>
              </a:r>
              <a:endParaRPr lang="pt-BR" sz="1450" dirty="0">
                <a:solidFill>
                  <a:srgbClr val="FF59EC"/>
                </a:solidFill>
                <a:latin typeface="DM Sans" panose="020B0604020202020204" charset="0"/>
                <a:ea typeface="DM Sans Medium"/>
                <a:cs typeface="DM Sans Medium"/>
                <a:sym typeface="DM Sans Medium"/>
              </a:endParaRPr>
            </a:p>
          </p:txBody>
        </p:sp>
      </p:grpSp>
      <p:grpSp>
        <p:nvGrpSpPr>
          <p:cNvPr id="2" name="Agrupar 1">
            <a:extLst>
              <a:ext uri="{FF2B5EF4-FFF2-40B4-BE49-F238E27FC236}">
                <a16:creationId xmlns:a16="http://schemas.microsoft.com/office/drawing/2014/main" id="{6612AFE8-E58A-4582-9A6F-38BB4A22A6ED}"/>
              </a:ext>
            </a:extLst>
          </p:cNvPr>
          <p:cNvGrpSpPr/>
          <p:nvPr/>
        </p:nvGrpSpPr>
        <p:grpSpPr>
          <a:xfrm>
            <a:off x="1108702" y="-250493"/>
            <a:ext cx="1794899" cy="1794035"/>
            <a:chOff x="2217404" y="-500986"/>
            <a:chExt cx="3589798" cy="3588069"/>
          </a:xfrm>
        </p:grpSpPr>
        <p:sp>
          <p:nvSpPr>
            <p:cNvPr id="33" name="Google Shape;109;p22">
              <a:extLst>
                <a:ext uri="{FF2B5EF4-FFF2-40B4-BE49-F238E27FC236}">
                  <a16:creationId xmlns:a16="http://schemas.microsoft.com/office/drawing/2014/main" id="{AC0B2899-D266-43DD-938A-2B89315DCC3B}"/>
                </a:ext>
              </a:extLst>
            </p:cNvPr>
            <p:cNvSpPr txBox="1"/>
            <p:nvPr/>
          </p:nvSpPr>
          <p:spPr>
            <a:xfrm>
              <a:off x="2217404" y="-500986"/>
              <a:ext cx="3399298" cy="34547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>
                <a:lnSpc>
                  <a:spcPct val="80000"/>
                </a:lnSpc>
              </a:pPr>
              <a:r>
                <a:rPr lang="pt-BR" sz="4500" b="1" dirty="0">
                  <a:solidFill>
                    <a:srgbClr val="FF59EC"/>
                  </a:solidFill>
                  <a:latin typeface="DM Sans"/>
                </a:rPr>
                <a:t>Extra</a:t>
              </a:r>
            </a:p>
          </p:txBody>
        </p:sp>
        <p:sp>
          <p:nvSpPr>
            <p:cNvPr id="34" name="Google Shape;109;p22">
              <a:extLst>
                <a:ext uri="{FF2B5EF4-FFF2-40B4-BE49-F238E27FC236}">
                  <a16:creationId xmlns:a16="http://schemas.microsoft.com/office/drawing/2014/main" id="{BFA6435B-1673-468A-8B47-57191249CC47}"/>
                </a:ext>
              </a:extLst>
            </p:cNvPr>
            <p:cNvSpPr txBox="1"/>
            <p:nvPr/>
          </p:nvSpPr>
          <p:spPr>
            <a:xfrm>
              <a:off x="2312654" y="-434311"/>
              <a:ext cx="3399298" cy="34547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>
                <a:lnSpc>
                  <a:spcPct val="80000"/>
                </a:lnSpc>
              </a:pPr>
              <a:r>
                <a:rPr lang="pt-BR" sz="4500" b="1" dirty="0">
                  <a:solidFill>
                    <a:srgbClr val="FFF300"/>
                  </a:solidFill>
                  <a:latin typeface="DM Sans"/>
                </a:rPr>
                <a:t>Extra</a:t>
              </a:r>
            </a:p>
          </p:txBody>
        </p:sp>
        <p:sp>
          <p:nvSpPr>
            <p:cNvPr id="35" name="Google Shape;109;p22">
              <a:extLst>
                <a:ext uri="{FF2B5EF4-FFF2-40B4-BE49-F238E27FC236}">
                  <a16:creationId xmlns:a16="http://schemas.microsoft.com/office/drawing/2014/main" id="{03E39A29-898C-42D6-AAF2-0E9A3F1057DD}"/>
                </a:ext>
              </a:extLst>
            </p:cNvPr>
            <p:cNvSpPr txBox="1"/>
            <p:nvPr/>
          </p:nvSpPr>
          <p:spPr>
            <a:xfrm>
              <a:off x="2407904" y="-367636"/>
              <a:ext cx="3399298" cy="34547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>
                <a:lnSpc>
                  <a:spcPct val="80000"/>
                </a:lnSpc>
              </a:pPr>
              <a:r>
                <a:rPr lang="pt-BR" sz="4500" b="1" dirty="0">
                  <a:solidFill>
                    <a:srgbClr val="3259EC"/>
                  </a:solidFill>
                  <a:latin typeface="DM Sans"/>
                </a:rPr>
                <a:t>Extra</a:t>
              </a:r>
            </a:p>
          </p:txBody>
        </p:sp>
      </p:grpSp>
      <p:pic>
        <p:nvPicPr>
          <p:cNvPr id="40" name="Picture 6" descr="Icon&#10;&#10;Description automatically generated">
            <a:extLst>
              <a:ext uri="{FF2B5EF4-FFF2-40B4-BE49-F238E27FC236}">
                <a16:creationId xmlns:a16="http://schemas.microsoft.com/office/drawing/2014/main" id="{F8E00023-B0AA-487E-8A96-6996CE5430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08114" y="1857698"/>
            <a:ext cx="913968" cy="795771"/>
          </a:xfrm>
          <a:prstGeom prst="rect">
            <a:avLst/>
          </a:prstGeom>
        </p:spPr>
      </p:pic>
      <p:pic>
        <p:nvPicPr>
          <p:cNvPr id="41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16D51F8B-33D1-49B1-B15A-E84AC2854E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97908" y="1635131"/>
            <a:ext cx="994930" cy="1003589"/>
          </a:xfrm>
          <a:prstGeom prst="rect">
            <a:avLst/>
          </a:prstGeom>
        </p:spPr>
      </p:pic>
      <p:pic>
        <p:nvPicPr>
          <p:cNvPr id="42" name="Picture 8" descr="Icon&#10;&#10;Description automatically generated">
            <a:extLst>
              <a:ext uri="{FF2B5EF4-FFF2-40B4-BE49-F238E27FC236}">
                <a16:creationId xmlns:a16="http://schemas.microsoft.com/office/drawing/2014/main" id="{ABFD7491-AE32-45FD-92AE-EC3A6EA90B8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06251" y="1635131"/>
            <a:ext cx="692727" cy="868074"/>
          </a:xfrm>
          <a:prstGeom prst="rect">
            <a:avLst/>
          </a:prstGeom>
        </p:spPr>
      </p:pic>
      <p:sp>
        <p:nvSpPr>
          <p:cNvPr id="43" name="Google Shape;109;p22">
            <a:extLst>
              <a:ext uri="{FF2B5EF4-FFF2-40B4-BE49-F238E27FC236}">
                <a16:creationId xmlns:a16="http://schemas.microsoft.com/office/drawing/2014/main" id="{365E1EFF-267B-43ED-B28B-7E75E5E0CD7D}"/>
              </a:ext>
            </a:extLst>
          </p:cNvPr>
          <p:cNvSpPr txBox="1"/>
          <p:nvPr/>
        </p:nvSpPr>
        <p:spPr>
          <a:xfrm>
            <a:off x="3008078" y="4373192"/>
            <a:ext cx="6175844" cy="653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algn="ctr">
              <a:lnSpc>
                <a:spcPct val="80000"/>
              </a:lnSpc>
            </a:pPr>
            <a:r>
              <a:rPr lang="pt-BR" sz="2000" b="1" dirty="0">
                <a:solidFill>
                  <a:srgbClr val="FF59EC"/>
                </a:solidFill>
                <a:latin typeface="DM Sans"/>
              </a:rPr>
              <a:t>Outros</a:t>
            </a:r>
            <a:r>
              <a:rPr lang="pt-BR" sz="2000" b="1" dirty="0">
                <a:solidFill>
                  <a:srgbClr val="3D58E3"/>
                </a:solidFill>
                <a:latin typeface="DM Sans"/>
              </a:rPr>
              <a:t> serviços de </a:t>
            </a:r>
            <a:r>
              <a:rPr lang="pt-BR" sz="2000" b="1" dirty="0" err="1">
                <a:solidFill>
                  <a:srgbClr val="3D58E3"/>
                </a:solidFill>
                <a:latin typeface="DM Sans"/>
              </a:rPr>
              <a:t>git</a:t>
            </a:r>
            <a:r>
              <a:rPr lang="pt-BR" sz="2000" b="1" dirty="0">
                <a:solidFill>
                  <a:srgbClr val="3D58E3"/>
                </a:solidFill>
                <a:latin typeface="DM Sans"/>
              </a:rPr>
              <a:t> em nuvem (fora </a:t>
            </a:r>
            <a:r>
              <a:rPr lang="pt-BR" sz="2000" b="1" dirty="0" err="1">
                <a:solidFill>
                  <a:srgbClr val="3D58E3"/>
                </a:solidFill>
                <a:latin typeface="DM Sans"/>
              </a:rPr>
              <a:t>github</a:t>
            </a:r>
            <a:r>
              <a:rPr lang="pt-BR" sz="2000" b="1" dirty="0">
                <a:solidFill>
                  <a:srgbClr val="3D58E3"/>
                </a:solidFill>
                <a:latin typeface="DM Sans"/>
              </a:rPr>
              <a:t>)</a:t>
            </a:r>
            <a:endParaRPr lang="en-US" sz="900" dirty="0"/>
          </a:p>
        </p:txBody>
      </p:sp>
      <p:sp>
        <p:nvSpPr>
          <p:cNvPr id="44" name="Google Shape;454;p29">
            <a:extLst>
              <a:ext uri="{FF2B5EF4-FFF2-40B4-BE49-F238E27FC236}">
                <a16:creationId xmlns:a16="http://schemas.microsoft.com/office/drawing/2014/main" id="{66711DEC-EDF9-4501-89B2-5412F9E1A104}"/>
              </a:ext>
            </a:extLst>
          </p:cNvPr>
          <p:cNvSpPr/>
          <p:nvPr/>
        </p:nvSpPr>
        <p:spPr>
          <a:xfrm rot="5400000" flipH="1">
            <a:off x="7371503" y="4445064"/>
            <a:ext cx="1270050" cy="2897415"/>
          </a:xfrm>
          <a:prstGeom prst="roundRect">
            <a:avLst>
              <a:gd name="adj" fmla="val 10815"/>
            </a:avLst>
          </a:prstGeom>
          <a:solidFill>
            <a:srgbClr val="FFE821"/>
          </a:solidFill>
          <a:ln w="38100" cap="flat" cmpd="sng">
            <a:solidFill>
              <a:srgbClr val="3359EB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algn="ctr">
              <a:buClr>
                <a:srgbClr val="FFFFFF"/>
              </a:buClr>
              <a:buSzPts val="3200"/>
            </a:pPr>
            <a:endParaRPr sz="16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" name="Google Shape;455;p29">
            <a:extLst>
              <a:ext uri="{FF2B5EF4-FFF2-40B4-BE49-F238E27FC236}">
                <a16:creationId xmlns:a16="http://schemas.microsoft.com/office/drawing/2014/main" id="{2EB86A59-AE58-4BD0-AB88-B586BE5B75C9}"/>
              </a:ext>
            </a:extLst>
          </p:cNvPr>
          <p:cNvSpPr/>
          <p:nvPr/>
        </p:nvSpPr>
        <p:spPr>
          <a:xfrm rot="5400000" flipH="1">
            <a:off x="7457654" y="4357405"/>
            <a:ext cx="1270050" cy="2897415"/>
          </a:xfrm>
          <a:prstGeom prst="roundRect">
            <a:avLst>
              <a:gd name="adj" fmla="val 10815"/>
            </a:avLst>
          </a:prstGeom>
          <a:solidFill>
            <a:srgbClr val="FF59EB"/>
          </a:solidFill>
          <a:ln w="38100" cap="flat" cmpd="sng">
            <a:solidFill>
              <a:srgbClr val="3359EB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algn="ctr">
              <a:buClr>
                <a:srgbClr val="FFFFFF"/>
              </a:buClr>
              <a:buSzPts val="3200"/>
            </a:pPr>
            <a:endParaRPr sz="16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" name="Google Shape;456;p29">
            <a:extLst>
              <a:ext uri="{FF2B5EF4-FFF2-40B4-BE49-F238E27FC236}">
                <a16:creationId xmlns:a16="http://schemas.microsoft.com/office/drawing/2014/main" id="{2FEC174E-337D-4CA5-8884-AF4B74C8B1C4}"/>
              </a:ext>
            </a:extLst>
          </p:cNvPr>
          <p:cNvSpPr/>
          <p:nvPr/>
        </p:nvSpPr>
        <p:spPr>
          <a:xfrm rot="5400000" flipH="1">
            <a:off x="7546965" y="4268094"/>
            <a:ext cx="1270050" cy="2897415"/>
          </a:xfrm>
          <a:prstGeom prst="roundRect">
            <a:avLst>
              <a:gd name="adj" fmla="val 10815"/>
            </a:avLst>
          </a:prstGeom>
          <a:solidFill>
            <a:srgbClr val="FFFFFF"/>
          </a:solidFill>
          <a:ln w="38100" cap="flat" cmpd="sng">
            <a:solidFill>
              <a:srgbClr val="3359EB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algn="ctr">
              <a:buClr>
                <a:srgbClr val="FFFFFF"/>
              </a:buClr>
              <a:buSzPts val="3200"/>
            </a:pPr>
            <a:endParaRPr sz="16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" name="Google Shape;459;p29">
            <a:extLst>
              <a:ext uri="{FF2B5EF4-FFF2-40B4-BE49-F238E27FC236}">
                <a16:creationId xmlns:a16="http://schemas.microsoft.com/office/drawing/2014/main" id="{C0DD1B56-B0EB-42BF-AECC-AAC30590CB52}"/>
              </a:ext>
            </a:extLst>
          </p:cNvPr>
          <p:cNvSpPr/>
          <p:nvPr/>
        </p:nvSpPr>
        <p:spPr>
          <a:xfrm rot="5400000" flipH="1">
            <a:off x="3264638" y="4445064"/>
            <a:ext cx="1270050" cy="2897415"/>
          </a:xfrm>
          <a:prstGeom prst="roundRect">
            <a:avLst>
              <a:gd name="adj" fmla="val 10815"/>
            </a:avLst>
          </a:prstGeom>
          <a:solidFill>
            <a:srgbClr val="FFE821"/>
          </a:solidFill>
          <a:ln w="38100" cap="flat" cmpd="sng">
            <a:solidFill>
              <a:srgbClr val="3359EB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algn="ctr">
              <a:buClr>
                <a:srgbClr val="FFFFFF"/>
              </a:buClr>
              <a:buSzPts val="3200"/>
            </a:pPr>
            <a:endParaRPr sz="16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" name="Google Shape;460;p29">
            <a:extLst>
              <a:ext uri="{FF2B5EF4-FFF2-40B4-BE49-F238E27FC236}">
                <a16:creationId xmlns:a16="http://schemas.microsoft.com/office/drawing/2014/main" id="{7D33CCD3-EA66-4B37-A9D4-C2634E8EDFA2}"/>
              </a:ext>
            </a:extLst>
          </p:cNvPr>
          <p:cNvSpPr/>
          <p:nvPr/>
        </p:nvSpPr>
        <p:spPr>
          <a:xfrm rot="5400000" flipH="1">
            <a:off x="3350790" y="4357405"/>
            <a:ext cx="1270050" cy="2897415"/>
          </a:xfrm>
          <a:prstGeom prst="roundRect">
            <a:avLst>
              <a:gd name="adj" fmla="val 10815"/>
            </a:avLst>
          </a:prstGeom>
          <a:solidFill>
            <a:srgbClr val="FF59EB"/>
          </a:solidFill>
          <a:ln w="38100" cap="flat" cmpd="sng">
            <a:solidFill>
              <a:srgbClr val="3359EB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algn="ctr">
              <a:buClr>
                <a:srgbClr val="FFFFFF"/>
              </a:buClr>
              <a:buSzPts val="3200"/>
            </a:pPr>
            <a:endParaRPr sz="16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Google Shape;461;p29">
            <a:extLst>
              <a:ext uri="{FF2B5EF4-FFF2-40B4-BE49-F238E27FC236}">
                <a16:creationId xmlns:a16="http://schemas.microsoft.com/office/drawing/2014/main" id="{37DA5B7F-D89A-4704-B4EB-5A7109E5CCA1}"/>
              </a:ext>
            </a:extLst>
          </p:cNvPr>
          <p:cNvSpPr/>
          <p:nvPr/>
        </p:nvSpPr>
        <p:spPr>
          <a:xfrm rot="5400000" flipH="1">
            <a:off x="3440100" y="4268094"/>
            <a:ext cx="1270050" cy="2897415"/>
          </a:xfrm>
          <a:prstGeom prst="roundRect">
            <a:avLst>
              <a:gd name="adj" fmla="val 10815"/>
            </a:avLst>
          </a:prstGeom>
          <a:solidFill>
            <a:srgbClr val="FFFFFF"/>
          </a:solidFill>
          <a:ln w="38100" cap="flat" cmpd="sng">
            <a:solidFill>
              <a:srgbClr val="3359EB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algn="ctr">
              <a:buClr>
                <a:srgbClr val="FFFFFF"/>
              </a:buClr>
              <a:buSzPts val="3200"/>
            </a:pPr>
            <a:endParaRPr sz="16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2" name="Picture 11" descr="Logo, icon&#10;&#10;Description automatically generated">
            <a:extLst>
              <a:ext uri="{FF2B5EF4-FFF2-40B4-BE49-F238E27FC236}">
                <a16:creationId xmlns:a16="http://schemas.microsoft.com/office/drawing/2014/main" id="{34588152-396F-402C-8468-D41F30BF1D4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28853" y="5525327"/>
            <a:ext cx="2692544" cy="368444"/>
          </a:xfrm>
          <a:prstGeom prst="rect">
            <a:avLst/>
          </a:prstGeom>
        </p:spPr>
      </p:pic>
      <p:pic>
        <p:nvPicPr>
          <p:cNvPr id="53" name="Picture 16" descr="Logo&#10;&#10;Description automatically generated">
            <a:extLst>
              <a:ext uri="{FF2B5EF4-FFF2-40B4-BE49-F238E27FC236}">
                <a16:creationId xmlns:a16="http://schemas.microsoft.com/office/drawing/2014/main" id="{AA0DBF69-D278-4E3E-A390-2248B7E9E96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57002" y="5194989"/>
            <a:ext cx="1153824" cy="11365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3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44"/>
          <p:cNvSpPr txBox="1"/>
          <p:nvPr/>
        </p:nvSpPr>
        <p:spPr>
          <a:xfrm>
            <a:off x="1652496" y="1741568"/>
            <a:ext cx="3742800" cy="13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>
              <a:lnSpc>
                <a:spcPct val="80000"/>
              </a:lnSpc>
              <a:buClr>
                <a:srgbClr val="FFFFFF"/>
              </a:buClr>
              <a:buSzPts val="9000"/>
            </a:pPr>
            <a:r>
              <a:rPr lang="en-US" sz="45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Por </a:t>
            </a:r>
            <a:r>
              <a:rPr lang="en-US" sz="4500" b="1" err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hoje</a:t>
            </a:r>
            <a:r>
              <a:rPr lang="en-US" sz="45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4500" b="1" err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é</a:t>
            </a:r>
            <a:r>
              <a:rPr lang="en-US" sz="45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4500" b="1" err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só</a:t>
            </a:r>
            <a:r>
              <a:rPr lang="en-US" sz="45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!</a:t>
            </a:r>
            <a:br>
              <a:rPr lang="en-US" sz="45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lang="en-US" sz="4500" b="1" err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Obrigado</a:t>
            </a:r>
            <a:r>
              <a:rPr lang="en-US" sz="45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! =)</a:t>
            </a:r>
            <a:endParaRPr sz="900"/>
          </a:p>
        </p:txBody>
      </p:sp>
      <p:sp>
        <p:nvSpPr>
          <p:cNvPr id="819" name="Google Shape;819;p44"/>
          <p:cNvSpPr txBox="1"/>
          <p:nvPr/>
        </p:nvSpPr>
        <p:spPr>
          <a:xfrm>
            <a:off x="1712013" y="3962374"/>
            <a:ext cx="3743210" cy="2386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>
              <a:lnSpc>
                <a:spcPct val="150000"/>
              </a:lnSpc>
              <a:buClr>
                <a:srgbClr val="5DDCF9"/>
              </a:buClr>
              <a:buSzPts val="3600"/>
              <a:buFont typeface="DM Sans Medium"/>
            </a:pPr>
            <a:r>
              <a:rPr lang="en-US" dirty="0">
                <a:solidFill>
                  <a:srgbClr val="5DDCF9"/>
                </a:solidFill>
                <a:latin typeface="DM Sans Medium"/>
                <a:sym typeface="DM Sans Medium"/>
              </a:rPr>
              <a:t>Maria Eduarda de </a:t>
            </a:r>
            <a:r>
              <a:rPr lang="en-US">
                <a:solidFill>
                  <a:srgbClr val="5DDCF9"/>
                </a:solidFill>
                <a:latin typeface="DM Sans Medium"/>
                <a:sym typeface="DM Sans Medium"/>
              </a:rPr>
              <a:t>Araújo Cardoso</a:t>
            </a:r>
            <a:endParaRPr lang="en-US" dirty="0">
              <a:solidFill>
                <a:srgbClr val="5DDCF9"/>
              </a:solidFill>
              <a:latin typeface="DM Sans Medium"/>
            </a:endParaRPr>
          </a:p>
        </p:txBody>
      </p:sp>
      <p:pic>
        <p:nvPicPr>
          <p:cNvPr id="820" name="Google Shape;820;p44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605733" y="5803542"/>
            <a:ext cx="1966077" cy="5451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27380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41"/>
          <p:cNvSpPr txBox="1"/>
          <p:nvPr/>
        </p:nvSpPr>
        <p:spPr>
          <a:xfrm>
            <a:off x="1072113" y="100457"/>
            <a:ext cx="6516600" cy="2206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r>
              <a:rPr lang="pt-BR" sz="4400" dirty="0">
                <a:solidFill>
                  <a:srgbClr val="3259EC"/>
                </a:solidFill>
                <a:latin typeface="DB Sans"/>
              </a:rPr>
              <a:t>Antes, vamos entender o que é </a:t>
            </a:r>
            <a:r>
              <a:rPr lang="pt-BR" sz="4400" b="1" dirty="0">
                <a:solidFill>
                  <a:srgbClr val="FF59EC"/>
                </a:solidFill>
                <a:highlight>
                  <a:srgbClr val="0000FF"/>
                </a:highlight>
                <a:latin typeface="DB Sans"/>
              </a:rPr>
              <a:t>versionamento.</a:t>
            </a:r>
            <a:endParaRPr lang="en-US" sz="900" dirty="0">
              <a:solidFill>
                <a:srgbClr val="FF59EC"/>
              </a:solidFill>
              <a:highlight>
                <a:srgbClr val="0000FF"/>
              </a:highlight>
              <a:latin typeface="DB Sans"/>
            </a:endParaRPr>
          </a:p>
          <a:p>
            <a:pPr>
              <a:lnSpc>
                <a:spcPct val="90000"/>
              </a:lnSpc>
            </a:pPr>
            <a:br>
              <a:rPr lang="en-US" sz="900" dirty="0"/>
            </a:br>
            <a:endParaRPr lang="en-US" sz="900" dirty="0">
              <a:solidFill>
                <a:srgbClr val="FFFFFF"/>
              </a:solidFill>
              <a:latin typeface="DB Sans"/>
            </a:endParaRPr>
          </a:p>
        </p:txBody>
      </p:sp>
      <p:sp>
        <p:nvSpPr>
          <p:cNvPr id="31" name="Google Shape;111;p22">
            <a:extLst>
              <a:ext uri="{FF2B5EF4-FFF2-40B4-BE49-F238E27FC236}">
                <a16:creationId xmlns:a16="http://schemas.microsoft.com/office/drawing/2014/main" id="{BB408038-BB1E-3942-BAFD-CEF6C85DB7B8}"/>
              </a:ext>
            </a:extLst>
          </p:cNvPr>
          <p:cNvSpPr txBox="1"/>
          <p:nvPr/>
        </p:nvSpPr>
        <p:spPr>
          <a:xfrm>
            <a:off x="1072112" y="2148046"/>
            <a:ext cx="10157863" cy="1492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320038" anchor="ctr" anchorCtr="0">
            <a:noAutofit/>
          </a:bodyPr>
          <a:lstStyle/>
          <a:p>
            <a:pPr algn="just"/>
            <a:r>
              <a:rPr lang="pt-BR" sz="2400" dirty="0">
                <a:solidFill>
                  <a:srgbClr val="3259EC"/>
                </a:solidFill>
                <a:latin typeface="DB Sans"/>
              </a:rPr>
              <a:t>Como o próprio nome sugere, </a:t>
            </a:r>
            <a:r>
              <a:rPr lang="pt-BR" sz="2400" b="1" dirty="0">
                <a:solidFill>
                  <a:srgbClr val="3259EC"/>
                </a:solidFill>
                <a:latin typeface="DB Sans"/>
              </a:rPr>
              <a:t>versionamento</a:t>
            </a:r>
            <a:r>
              <a:rPr lang="pt-BR" sz="2400" dirty="0">
                <a:solidFill>
                  <a:srgbClr val="3259EC"/>
                </a:solidFill>
                <a:latin typeface="DB Sans"/>
              </a:rPr>
              <a:t> é a tarefa de </a:t>
            </a:r>
            <a:r>
              <a:rPr lang="pt-BR" sz="2400" dirty="0">
                <a:solidFill>
                  <a:srgbClr val="3259EC"/>
                </a:solidFill>
                <a:highlight>
                  <a:srgbClr val="FF59EC"/>
                </a:highlight>
                <a:latin typeface="DB Sans"/>
              </a:rPr>
              <a:t>manter e controlar algo por meio de </a:t>
            </a:r>
            <a:r>
              <a:rPr lang="pt-BR" sz="2400" b="1" dirty="0">
                <a:solidFill>
                  <a:srgbClr val="3259EC"/>
                </a:solidFill>
                <a:highlight>
                  <a:srgbClr val="FF59EC"/>
                </a:highlight>
                <a:latin typeface="DB Sans"/>
              </a:rPr>
              <a:t>versões.</a:t>
            </a:r>
            <a:r>
              <a:rPr lang="pt-BR" sz="2400" dirty="0">
                <a:solidFill>
                  <a:srgbClr val="3259EC"/>
                </a:solidFill>
                <a:latin typeface="DB Sans"/>
              </a:rPr>
              <a:t>  Como </a:t>
            </a:r>
            <a:r>
              <a:rPr lang="pt-BR" sz="2400" b="1" dirty="0">
                <a:solidFill>
                  <a:srgbClr val="3259EC"/>
                </a:solidFill>
                <a:latin typeface="DB Sans"/>
              </a:rPr>
              <a:t>versão</a:t>
            </a:r>
            <a:r>
              <a:rPr lang="pt-BR" sz="2400" dirty="0">
                <a:solidFill>
                  <a:srgbClr val="3259EC"/>
                </a:solidFill>
                <a:latin typeface="DB Sans"/>
              </a:rPr>
              <a:t> podemos entender: um determinado conteúdo (seja código ou não) em determinado momento. Exemplos de versionamento:</a:t>
            </a:r>
            <a:endParaRPr lang="pt-BR" sz="2400" dirty="0">
              <a:solidFill>
                <a:srgbClr val="3259EC"/>
              </a:solidFill>
              <a:latin typeface="DB Sans"/>
              <a:ea typeface="DM Sans Medium"/>
              <a:cs typeface="DM Sans Medium"/>
            </a:endParaRPr>
          </a:p>
        </p:txBody>
      </p:sp>
      <p:grpSp>
        <p:nvGrpSpPr>
          <p:cNvPr id="11" name="Google Shape;473;p30">
            <a:extLst>
              <a:ext uri="{FF2B5EF4-FFF2-40B4-BE49-F238E27FC236}">
                <a16:creationId xmlns:a16="http://schemas.microsoft.com/office/drawing/2014/main" id="{179D07F0-2C78-4B19-8D1F-AEB04813C676}"/>
              </a:ext>
            </a:extLst>
          </p:cNvPr>
          <p:cNvGrpSpPr/>
          <p:nvPr/>
        </p:nvGrpSpPr>
        <p:grpSpPr>
          <a:xfrm>
            <a:off x="1771573" y="3723507"/>
            <a:ext cx="8801144" cy="993438"/>
            <a:chOff x="6479750" y="963465"/>
            <a:chExt cx="16669889" cy="1711317"/>
          </a:xfrm>
        </p:grpSpPr>
        <p:sp>
          <p:nvSpPr>
            <p:cNvPr id="12" name="Google Shape;474;p30">
              <a:extLst>
                <a:ext uri="{FF2B5EF4-FFF2-40B4-BE49-F238E27FC236}">
                  <a16:creationId xmlns:a16="http://schemas.microsoft.com/office/drawing/2014/main" id="{F8A6F74D-6483-4E64-BB0A-59A57DBEA746}"/>
                </a:ext>
              </a:extLst>
            </p:cNvPr>
            <p:cNvSpPr/>
            <p:nvPr/>
          </p:nvSpPr>
          <p:spPr>
            <a:xfrm>
              <a:off x="6479750" y="1462482"/>
              <a:ext cx="15935100" cy="1212300"/>
            </a:xfrm>
            <a:prstGeom prst="roundRect">
              <a:avLst>
                <a:gd name="adj" fmla="val 8788"/>
              </a:avLst>
            </a:prstGeom>
            <a:solidFill>
              <a:srgbClr val="3D58E3"/>
            </a:solidFill>
            <a:ln w="28575" cap="flat" cmpd="sng">
              <a:solidFill>
                <a:srgbClr val="3D58E3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25400" tIns="25400" rIns="25400" bIns="254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>
                <a:buClr>
                  <a:srgbClr val="FFFFFF"/>
                </a:buClr>
                <a:buSzPts val="3200"/>
              </a:pPr>
              <a:endParaRPr sz="1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" name="Google Shape;475;p30">
              <a:extLst>
                <a:ext uri="{FF2B5EF4-FFF2-40B4-BE49-F238E27FC236}">
                  <a16:creationId xmlns:a16="http://schemas.microsoft.com/office/drawing/2014/main" id="{77FF9B90-D7A9-454E-9C9E-96E5ECF0821F}"/>
                </a:ext>
              </a:extLst>
            </p:cNvPr>
            <p:cNvSpPr/>
            <p:nvPr/>
          </p:nvSpPr>
          <p:spPr>
            <a:xfrm>
              <a:off x="6756037" y="1217465"/>
              <a:ext cx="15935100" cy="1212300"/>
            </a:xfrm>
            <a:prstGeom prst="roundRect">
              <a:avLst>
                <a:gd name="adj" fmla="val 8788"/>
              </a:avLst>
            </a:prstGeom>
            <a:solidFill>
              <a:srgbClr val="5DDCF9"/>
            </a:solidFill>
            <a:ln w="28575" cap="flat" cmpd="sng">
              <a:solidFill>
                <a:srgbClr val="3D58E3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25400" tIns="25400" rIns="25400" bIns="254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>
                <a:buClr>
                  <a:srgbClr val="FFFFFF"/>
                </a:buClr>
                <a:buSzPts val="3200"/>
              </a:pPr>
              <a:endParaRPr sz="1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4" name="Google Shape;476;p30">
              <a:extLst>
                <a:ext uri="{FF2B5EF4-FFF2-40B4-BE49-F238E27FC236}">
                  <a16:creationId xmlns:a16="http://schemas.microsoft.com/office/drawing/2014/main" id="{9A8C243D-B147-45D0-BD15-B0E7F32F94CA}"/>
                </a:ext>
              </a:extLst>
            </p:cNvPr>
            <p:cNvSpPr/>
            <p:nvPr/>
          </p:nvSpPr>
          <p:spPr>
            <a:xfrm>
              <a:off x="7037527" y="963466"/>
              <a:ext cx="15935100" cy="1212300"/>
            </a:xfrm>
            <a:prstGeom prst="roundRect">
              <a:avLst>
                <a:gd name="adj" fmla="val 8788"/>
              </a:avLst>
            </a:prstGeom>
            <a:solidFill>
              <a:srgbClr val="FFFFFF"/>
            </a:solidFill>
            <a:ln w="28575" cap="flat" cmpd="sng">
              <a:solidFill>
                <a:srgbClr val="3D58E3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25400" tIns="25400" rIns="25400" bIns="254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>
                <a:buClr>
                  <a:srgbClr val="FFFFFF"/>
                </a:buClr>
                <a:buSzPts val="3200"/>
              </a:pPr>
              <a:endParaRPr sz="1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" name="Google Shape;477;p30">
              <a:extLst>
                <a:ext uri="{FF2B5EF4-FFF2-40B4-BE49-F238E27FC236}">
                  <a16:creationId xmlns:a16="http://schemas.microsoft.com/office/drawing/2014/main" id="{BFEA36FF-439C-4C17-8065-736F3BF39FB5}"/>
                </a:ext>
              </a:extLst>
            </p:cNvPr>
            <p:cNvSpPr txBox="1"/>
            <p:nvPr/>
          </p:nvSpPr>
          <p:spPr>
            <a:xfrm>
              <a:off x="7219639" y="963465"/>
              <a:ext cx="15930000" cy="121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>
                <a:lnSpc>
                  <a:spcPct val="90000"/>
                </a:lnSpc>
                <a:buClr>
                  <a:srgbClr val="3359EB"/>
                </a:buClr>
                <a:buSzPts val="8000"/>
              </a:pPr>
              <a:r>
                <a:rPr lang="en-US" sz="2400" b="1" err="1">
                  <a:solidFill>
                    <a:srgbClr val="FF59EC"/>
                  </a:solidFill>
                  <a:latin typeface="DM Sans"/>
                  <a:ea typeface="DM Sans"/>
                  <a:cs typeface="DM Sans"/>
                  <a:sym typeface="DM Sans"/>
                </a:rPr>
                <a:t>Histórico</a:t>
              </a:r>
              <a:r>
                <a:rPr lang="en-US" sz="2400" b="1">
                  <a:solidFill>
                    <a:srgbClr val="FF59EC"/>
                  </a:solidFill>
                  <a:latin typeface="DM Sans"/>
                  <a:ea typeface="DM Sans"/>
                  <a:cs typeface="DM Sans"/>
                  <a:sym typeface="DM Sans"/>
                </a:rPr>
                <a:t> de um </a:t>
              </a:r>
              <a:r>
                <a:rPr lang="en-US" sz="2400" b="1" err="1">
                  <a:solidFill>
                    <a:srgbClr val="FF59EC"/>
                  </a:solidFill>
                  <a:latin typeface="DM Sans"/>
                  <a:ea typeface="DM Sans"/>
                  <a:cs typeface="DM Sans"/>
                  <a:sym typeface="DM Sans"/>
                </a:rPr>
                <a:t>documento</a:t>
              </a:r>
              <a:r>
                <a:rPr lang="en-US" sz="2400" b="1">
                  <a:solidFill>
                    <a:srgbClr val="FF59EC"/>
                  </a:solidFill>
                  <a:latin typeface="DM Sans"/>
                  <a:ea typeface="DM Sans"/>
                  <a:cs typeface="DM Sans"/>
                  <a:sym typeface="DM Sans"/>
                </a:rPr>
                <a:t>.</a:t>
              </a:r>
            </a:p>
          </p:txBody>
        </p:sp>
      </p:grpSp>
      <p:grpSp>
        <p:nvGrpSpPr>
          <p:cNvPr id="16" name="Google Shape;473;p30">
            <a:extLst>
              <a:ext uri="{FF2B5EF4-FFF2-40B4-BE49-F238E27FC236}">
                <a16:creationId xmlns:a16="http://schemas.microsoft.com/office/drawing/2014/main" id="{449DC579-9E8C-474E-8D7E-4FAB9D24DABA}"/>
              </a:ext>
            </a:extLst>
          </p:cNvPr>
          <p:cNvGrpSpPr/>
          <p:nvPr/>
        </p:nvGrpSpPr>
        <p:grpSpPr>
          <a:xfrm>
            <a:off x="1768880" y="4716944"/>
            <a:ext cx="8707687" cy="993438"/>
            <a:chOff x="6479750" y="963465"/>
            <a:chExt cx="16492877" cy="1711317"/>
          </a:xfrm>
        </p:grpSpPr>
        <p:sp>
          <p:nvSpPr>
            <p:cNvPr id="17" name="Google Shape;474;p30">
              <a:extLst>
                <a:ext uri="{FF2B5EF4-FFF2-40B4-BE49-F238E27FC236}">
                  <a16:creationId xmlns:a16="http://schemas.microsoft.com/office/drawing/2014/main" id="{E0CB5AFC-378C-4C12-9ADE-026B3271D55D}"/>
                </a:ext>
              </a:extLst>
            </p:cNvPr>
            <p:cNvSpPr/>
            <p:nvPr/>
          </p:nvSpPr>
          <p:spPr>
            <a:xfrm>
              <a:off x="6479750" y="1462482"/>
              <a:ext cx="15935100" cy="1212300"/>
            </a:xfrm>
            <a:prstGeom prst="roundRect">
              <a:avLst>
                <a:gd name="adj" fmla="val 8788"/>
              </a:avLst>
            </a:prstGeom>
            <a:solidFill>
              <a:srgbClr val="3D58E3"/>
            </a:solidFill>
            <a:ln w="28575" cap="flat" cmpd="sng">
              <a:solidFill>
                <a:srgbClr val="3D58E3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25400" tIns="25400" rIns="25400" bIns="254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>
                <a:buClr>
                  <a:srgbClr val="FFFFFF"/>
                </a:buClr>
                <a:buSzPts val="3200"/>
              </a:pPr>
              <a:endParaRPr sz="1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8" name="Google Shape;475;p30">
              <a:extLst>
                <a:ext uri="{FF2B5EF4-FFF2-40B4-BE49-F238E27FC236}">
                  <a16:creationId xmlns:a16="http://schemas.microsoft.com/office/drawing/2014/main" id="{9EA735B5-394A-4B33-9B3B-98112596F06C}"/>
                </a:ext>
              </a:extLst>
            </p:cNvPr>
            <p:cNvSpPr/>
            <p:nvPr/>
          </p:nvSpPr>
          <p:spPr>
            <a:xfrm>
              <a:off x="6756037" y="1217465"/>
              <a:ext cx="15935100" cy="1212300"/>
            </a:xfrm>
            <a:prstGeom prst="roundRect">
              <a:avLst>
                <a:gd name="adj" fmla="val 8788"/>
              </a:avLst>
            </a:prstGeom>
            <a:solidFill>
              <a:srgbClr val="5DDCF9"/>
            </a:solidFill>
            <a:ln w="28575" cap="flat" cmpd="sng">
              <a:solidFill>
                <a:srgbClr val="3D58E3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25400" tIns="25400" rIns="25400" bIns="254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>
                <a:buClr>
                  <a:srgbClr val="FFFFFF"/>
                </a:buClr>
                <a:buSzPts val="3200"/>
              </a:pPr>
              <a:endParaRPr sz="1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9" name="Google Shape;476;p30">
              <a:extLst>
                <a:ext uri="{FF2B5EF4-FFF2-40B4-BE49-F238E27FC236}">
                  <a16:creationId xmlns:a16="http://schemas.microsoft.com/office/drawing/2014/main" id="{24A080BA-4746-47E8-BF59-8D521588FAB6}"/>
                </a:ext>
              </a:extLst>
            </p:cNvPr>
            <p:cNvSpPr/>
            <p:nvPr/>
          </p:nvSpPr>
          <p:spPr>
            <a:xfrm>
              <a:off x="7037527" y="963466"/>
              <a:ext cx="15935100" cy="1212300"/>
            </a:xfrm>
            <a:prstGeom prst="roundRect">
              <a:avLst>
                <a:gd name="adj" fmla="val 8788"/>
              </a:avLst>
            </a:prstGeom>
            <a:solidFill>
              <a:srgbClr val="FFFFFF"/>
            </a:solidFill>
            <a:ln w="28575" cap="flat" cmpd="sng">
              <a:solidFill>
                <a:srgbClr val="3D58E3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25400" tIns="25400" rIns="25400" bIns="254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>
                <a:buClr>
                  <a:srgbClr val="FFFFFF"/>
                </a:buClr>
                <a:buSzPts val="3200"/>
              </a:pPr>
              <a:endParaRPr sz="1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0" name="Google Shape;477;p30">
              <a:extLst>
                <a:ext uri="{FF2B5EF4-FFF2-40B4-BE49-F238E27FC236}">
                  <a16:creationId xmlns:a16="http://schemas.microsoft.com/office/drawing/2014/main" id="{07DBE531-DAFD-47F6-92B7-4C0E5081BC62}"/>
                </a:ext>
              </a:extLst>
            </p:cNvPr>
            <p:cNvSpPr txBox="1"/>
            <p:nvPr/>
          </p:nvSpPr>
          <p:spPr>
            <a:xfrm>
              <a:off x="7037527" y="963465"/>
              <a:ext cx="15930000" cy="121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>
                <a:lnSpc>
                  <a:spcPct val="90000"/>
                </a:lnSpc>
                <a:buClr>
                  <a:srgbClr val="3359EB"/>
                </a:buClr>
                <a:buSzPts val="8000"/>
              </a:pPr>
              <a:r>
                <a:rPr lang="pt-BR" sz="2400" b="1" dirty="0">
                  <a:solidFill>
                    <a:srgbClr val="FF59EC"/>
                  </a:solidFill>
                  <a:latin typeface="DM Sans"/>
                  <a:ea typeface="DM Sans"/>
                  <a:cs typeface="DM Sans"/>
                  <a:sym typeface="DM Sans"/>
                </a:rPr>
                <a:t>Versão de atualização de um jogo </a:t>
              </a:r>
            </a:p>
            <a:p>
              <a:pPr algn="ctr">
                <a:lnSpc>
                  <a:spcPct val="90000"/>
                </a:lnSpc>
                <a:buClr>
                  <a:srgbClr val="3359EB"/>
                </a:buClr>
                <a:buSzPts val="8000"/>
              </a:pPr>
              <a:r>
                <a:rPr lang="pt-BR" sz="2400" b="1" dirty="0">
                  <a:solidFill>
                    <a:srgbClr val="FF59EC"/>
                  </a:solidFill>
                  <a:latin typeface="DM Sans"/>
                  <a:ea typeface="DM Sans"/>
                  <a:cs typeface="DM Sans"/>
                  <a:sym typeface="DM Sans"/>
                </a:rPr>
                <a:t>(já ouviram falar em patch?).</a:t>
              </a:r>
            </a:p>
          </p:txBody>
        </p:sp>
      </p:grpSp>
      <p:grpSp>
        <p:nvGrpSpPr>
          <p:cNvPr id="21" name="Google Shape;473;p30">
            <a:extLst>
              <a:ext uri="{FF2B5EF4-FFF2-40B4-BE49-F238E27FC236}">
                <a16:creationId xmlns:a16="http://schemas.microsoft.com/office/drawing/2014/main" id="{7EC88139-59FA-484D-9E09-7C010C853276}"/>
              </a:ext>
            </a:extLst>
          </p:cNvPr>
          <p:cNvGrpSpPr/>
          <p:nvPr/>
        </p:nvGrpSpPr>
        <p:grpSpPr>
          <a:xfrm>
            <a:off x="1766188" y="5710382"/>
            <a:ext cx="8707687" cy="993438"/>
            <a:chOff x="6479750" y="963465"/>
            <a:chExt cx="16492877" cy="1711317"/>
          </a:xfrm>
        </p:grpSpPr>
        <p:sp>
          <p:nvSpPr>
            <p:cNvPr id="22" name="Google Shape;474;p30">
              <a:extLst>
                <a:ext uri="{FF2B5EF4-FFF2-40B4-BE49-F238E27FC236}">
                  <a16:creationId xmlns:a16="http://schemas.microsoft.com/office/drawing/2014/main" id="{355E0AF3-DB0F-4079-AB54-A2BB9855DBFF}"/>
                </a:ext>
              </a:extLst>
            </p:cNvPr>
            <p:cNvSpPr/>
            <p:nvPr/>
          </p:nvSpPr>
          <p:spPr>
            <a:xfrm>
              <a:off x="6479750" y="1462482"/>
              <a:ext cx="15935100" cy="1212300"/>
            </a:xfrm>
            <a:prstGeom prst="roundRect">
              <a:avLst>
                <a:gd name="adj" fmla="val 8788"/>
              </a:avLst>
            </a:prstGeom>
            <a:solidFill>
              <a:srgbClr val="3D58E3"/>
            </a:solidFill>
            <a:ln w="28575" cap="flat" cmpd="sng">
              <a:solidFill>
                <a:srgbClr val="3D58E3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25400" tIns="25400" rIns="25400" bIns="254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>
                <a:buClr>
                  <a:srgbClr val="FFFFFF"/>
                </a:buClr>
                <a:buSzPts val="3200"/>
              </a:pPr>
              <a:endParaRPr sz="1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3" name="Google Shape;475;p30">
              <a:extLst>
                <a:ext uri="{FF2B5EF4-FFF2-40B4-BE49-F238E27FC236}">
                  <a16:creationId xmlns:a16="http://schemas.microsoft.com/office/drawing/2014/main" id="{B32CD250-3DFA-4737-B5E1-3EA2C22B7658}"/>
                </a:ext>
              </a:extLst>
            </p:cNvPr>
            <p:cNvSpPr/>
            <p:nvPr/>
          </p:nvSpPr>
          <p:spPr>
            <a:xfrm>
              <a:off x="6756037" y="1217465"/>
              <a:ext cx="15935100" cy="1212300"/>
            </a:xfrm>
            <a:prstGeom prst="roundRect">
              <a:avLst>
                <a:gd name="adj" fmla="val 8788"/>
              </a:avLst>
            </a:prstGeom>
            <a:solidFill>
              <a:srgbClr val="5DDCF9"/>
            </a:solidFill>
            <a:ln w="28575" cap="flat" cmpd="sng">
              <a:solidFill>
                <a:srgbClr val="3D58E3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25400" tIns="25400" rIns="25400" bIns="254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>
                <a:buClr>
                  <a:srgbClr val="FFFFFF"/>
                </a:buClr>
                <a:buSzPts val="3200"/>
              </a:pPr>
              <a:endParaRPr sz="1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4" name="Google Shape;476;p30">
              <a:extLst>
                <a:ext uri="{FF2B5EF4-FFF2-40B4-BE49-F238E27FC236}">
                  <a16:creationId xmlns:a16="http://schemas.microsoft.com/office/drawing/2014/main" id="{47C5731F-01D3-45EC-B033-0203F998974D}"/>
                </a:ext>
              </a:extLst>
            </p:cNvPr>
            <p:cNvSpPr/>
            <p:nvPr/>
          </p:nvSpPr>
          <p:spPr>
            <a:xfrm>
              <a:off x="7037527" y="963466"/>
              <a:ext cx="15935100" cy="1212300"/>
            </a:xfrm>
            <a:prstGeom prst="roundRect">
              <a:avLst>
                <a:gd name="adj" fmla="val 8788"/>
              </a:avLst>
            </a:prstGeom>
            <a:solidFill>
              <a:srgbClr val="FFFFFF"/>
            </a:solidFill>
            <a:ln w="28575" cap="flat" cmpd="sng">
              <a:solidFill>
                <a:srgbClr val="3D58E3"/>
              </a:solidFill>
              <a:prstDash val="solid"/>
              <a:miter lim="400000"/>
              <a:headEnd type="none" w="sm" len="sm"/>
              <a:tailEnd type="none" w="sm" len="sm"/>
            </a:ln>
          </p:spPr>
          <p:txBody>
            <a:bodyPr spcFirstLastPara="1" wrap="square" lIns="25400" tIns="25400" rIns="25400" bIns="254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>
                <a:buClr>
                  <a:srgbClr val="FFFFFF"/>
                </a:buClr>
                <a:buSzPts val="3200"/>
              </a:pPr>
              <a:endParaRPr sz="1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5" name="Google Shape;477;p30">
              <a:extLst>
                <a:ext uri="{FF2B5EF4-FFF2-40B4-BE49-F238E27FC236}">
                  <a16:creationId xmlns:a16="http://schemas.microsoft.com/office/drawing/2014/main" id="{7F5CCE22-E0AC-4678-B8AA-0566A762CEE6}"/>
                </a:ext>
              </a:extLst>
            </p:cNvPr>
            <p:cNvSpPr txBox="1"/>
            <p:nvPr/>
          </p:nvSpPr>
          <p:spPr>
            <a:xfrm>
              <a:off x="7037527" y="963465"/>
              <a:ext cx="15930000" cy="121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>
                <a:lnSpc>
                  <a:spcPct val="90000"/>
                </a:lnSpc>
                <a:buClr>
                  <a:srgbClr val="3359EB"/>
                </a:buClr>
                <a:buSzPts val="8000"/>
              </a:pPr>
              <a:r>
                <a:rPr lang="pt-BR" sz="2400" b="1" dirty="0">
                  <a:solidFill>
                    <a:srgbClr val="FF59EC"/>
                  </a:solidFill>
                  <a:latin typeface="DM Sans"/>
                  <a:ea typeface="DM Sans"/>
                  <a:cs typeface="DM Sans"/>
                  <a:sym typeface="DM Sans"/>
                </a:rPr>
                <a:t>Atualização de segurança de um aplicativo.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DA236E08-3A89-4EA6-AED3-AB7E77BCE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7674" y="2126922"/>
            <a:ext cx="5893479" cy="2604157"/>
          </a:xfrm>
          <a:prstGeom prst="rect">
            <a:avLst/>
          </a:prstGeom>
        </p:spPr>
      </p:pic>
      <p:pic>
        <p:nvPicPr>
          <p:cNvPr id="3" name="Picture 3" descr="A picture containing shape&#10;&#10;Description automatically generated">
            <a:extLst>
              <a:ext uri="{FF2B5EF4-FFF2-40B4-BE49-F238E27FC236}">
                <a16:creationId xmlns:a16="http://schemas.microsoft.com/office/drawing/2014/main" id="{DEEBA369-48FB-4CC5-BAD2-CCC0B5F735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7308" y="2718116"/>
            <a:ext cx="1647605" cy="1647605"/>
          </a:xfrm>
          <a:prstGeom prst="rect">
            <a:avLst/>
          </a:prstGeom>
          <a:solidFill>
            <a:srgbClr val="FFFFFF"/>
          </a:solidFill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/>
        </p:nvSpPr>
        <p:spPr>
          <a:xfrm>
            <a:off x="1056337" y="205072"/>
            <a:ext cx="6175844" cy="24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r>
              <a:rPr lang="pt-BR" sz="4500" dirty="0">
                <a:solidFill>
                  <a:srgbClr val="3259EC"/>
                </a:solidFill>
                <a:latin typeface="DB Sans"/>
                <a:sym typeface="DM Sans"/>
              </a:rPr>
              <a:t>Por que </a:t>
            </a:r>
            <a:r>
              <a:rPr lang="pt-BR" sz="4500" b="1" dirty="0" err="1">
                <a:solidFill>
                  <a:srgbClr val="3259EC"/>
                </a:solidFill>
                <a:highlight>
                  <a:srgbClr val="FFF300"/>
                </a:highlight>
                <a:latin typeface="DB Sans"/>
                <a:sym typeface="DM Sans"/>
              </a:rPr>
              <a:t>versionar</a:t>
            </a:r>
            <a:r>
              <a:rPr lang="pt-BR" sz="4500" dirty="0">
                <a:solidFill>
                  <a:srgbClr val="3259EC"/>
                </a:solidFill>
                <a:latin typeface="DB Sans"/>
                <a:sym typeface="DM Sans"/>
              </a:rPr>
              <a:t> é tão importante?</a:t>
            </a:r>
            <a:endParaRPr lang="en-US" sz="900" dirty="0">
              <a:solidFill>
                <a:srgbClr val="3259EC"/>
              </a:solidFill>
              <a:latin typeface="DB Sans"/>
            </a:endParaRPr>
          </a:p>
          <a:p>
            <a:pPr>
              <a:lnSpc>
                <a:spcPct val="80000"/>
              </a:lnSpc>
            </a:pPr>
            <a:br>
              <a:rPr lang="en-US" sz="900" dirty="0">
                <a:latin typeface="DB Sans"/>
                <a:sym typeface="DM Sans"/>
              </a:rPr>
            </a:br>
            <a:endParaRPr lang="en-US" sz="900" dirty="0">
              <a:solidFill>
                <a:srgbClr val="3259EC"/>
              </a:solidFill>
              <a:latin typeface="DB Sans"/>
            </a:endParaRPr>
          </a:p>
        </p:txBody>
      </p:sp>
      <p:sp>
        <p:nvSpPr>
          <p:cNvPr id="111" name="Google Shape;111;p22"/>
          <p:cNvSpPr txBox="1"/>
          <p:nvPr/>
        </p:nvSpPr>
        <p:spPr>
          <a:xfrm>
            <a:off x="1182219" y="2825287"/>
            <a:ext cx="10212544" cy="358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320038" anchor="ctr" anchorCtr="0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pt-BR" sz="2200" dirty="0">
                <a:solidFill>
                  <a:srgbClr val="3259EC"/>
                </a:solidFill>
                <a:latin typeface="DB Sans"/>
                <a:ea typeface="DM Sans Medium"/>
                <a:sym typeface="DM Sans Medium"/>
              </a:rPr>
              <a:t>Alguns dos benefícios de </a:t>
            </a:r>
            <a:r>
              <a:rPr lang="pt-BR" sz="2200" b="1" dirty="0" err="1">
                <a:solidFill>
                  <a:srgbClr val="3259EC"/>
                </a:solidFill>
                <a:latin typeface="DB Sans"/>
                <a:ea typeface="DM Sans Medium"/>
                <a:sym typeface="DM Sans Medium"/>
              </a:rPr>
              <a:t>versionar</a:t>
            </a:r>
            <a:r>
              <a:rPr lang="pt-BR" sz="2200" dirty="0">
                <a:solidFill>
                  <a:srgbClr val="3259EC"/>
                </a:solidFill>
                <a:latin typeface="DB Sans"/>
                <a:ea typeface="DM Sans Medium"/>
                <a:sym typeface="DM Sans Medium"/>
              </a:rPr>
              <a:t> um conteúdo:</a:t>
            </a:r>
            <a:endParaRPr lang="en-US" sz="800" dirty="0">
              <a:solidFill>
                <a:srgbClr val="3259EC"/>
              </a:solidFill>
              <a:latin typeface="DB Sans"/>
            </a:endParaRPr>
          </a:p>
          <a:p>
            <a:pPr marL="285750" indent="-285750">
              <a:buBlip>
                <a:blip r:embed="rId3"/>
              </a:buBlip>
            </a:pPr>
            <a:r>
              <a:rPr lang="pt-BR" sz="2400" dirty="0">
                <a:solidFill>
                  <a:srgbClr val="3259EC"/>
                </a:solidFill>
                <a:latin typeface="DB Sans"/>
                <a:sym typeface="DM Sans Medium"/>
              </a:rPr>
              <a:t>Histórico altamente detalhado e descritivo. Podemos saber quem alterou o conteúdo, além de quando e como a alteração foi realizada;</a:t>
            </a:r>
          </a:p>
          <a:p>
            <a:endParaRPr lang="pt-BR" sz="2400" dirty="0">
              <a:solidFill>
                <a:srgbClr val="3259EC"/>
              </a:solidFill>
              <a:latin typeface="DB Sans"/>
            </a:endParaRPr>
          </a:p>
          <a:p>
            <a:pPr marL="285750" indent="-285750">
              <a:buBlip>
                <a:blip r:embed="rId3"/>
              </a:buBlip>
            </a:pPr>
            <a:r>
              <a:rPr lang="pt-BR" sz="2400" dirty="0">
                <a:solidFill>
                  <a:srgbClr val="3259EC"/>
                </a:solidFill>
                <a:latin typeface="DB Sans"/>
                <a:sym typeface="DM Sans Medium"/>
              </a:rPr>
              <a:t>Ter diversas versões de um mesmo conteúdo e também realizar trabalhos e experimentos em paralelo;</a:t>
            </a:r>
          </a:p>
          <a:p>
            <a:pPr marL="285750" indent="-285750">
              <a:buBlip>
                <a:blip r:embed="rId3"/>
              </a:buBlip>
            </a:pPr>
            <a:endParaRPr lang="pt-BR" sz="2400" dirty="0">
              <a:solidFill>
                <a:srgbClr val="3259EC"/>
              </a:solidFill>
              <a:latin typeface="DB Sans"/>
            </a:endParaRPr>
          </a:p>
          <a:p>
            <a:pPr marL="285750" indent="-285750">
              <a:buBlip>
                <a:blip r:embed="rId3"/>
              </a:buBlip>
            </a:pPr>
            <a:r>
              <a:rPr lang="pt-BR" sz="2400" dirty="0">
                <a:solidFill>
                  <a:srgbClr val="3259EC"/>
                </a:solidFill>
                <a:latin typeface="DB Sans"/>
                <a:sym typeface="DM Sans Medium"/>
              </a:rPr>
              <a:t>Nos traz muito mais segurança quanto ao conteúdo que estamos </a:t>
            </a:r>
            <a:r>
              <a:rPr lang="pt-BR" sz="2400" dirty="0" err="1">
                <a:solidFill>
                  <a:srgbClr val="3259EC"/>
                </a:solidFill>
                <a:latin typeface="DB Sans"/>
                <a:sym typeface="DM Sans Medium"/>
              </a:rPr>
              <a:t>versionando</a:t>
            </a:r>
            <a:r>
              <a:rPr lang="pt-BR" sz="2400" dirty="0">
                <a:solidFill>
                  <a:srgbClr val="3259EC"/>
                </a:solidFill>
                <a:latin typeface="DB Sans"/>
                <a:sym typeface="DM Sans Medium"/>
              </a:rPr>
              <a:t>;</a:t>
            </a:r>
          </a:p>
          <a:p>
            <a:endParaRPr lang="pt-BR" sz="2400" dirty="0">
              <a:solidFill>
                <a:srgbClr val="3259EC"/>
              </a:solidFill>
              <a:latin typeface="DB Sans"/>
            </a:endParaRPr>
          </a:p>
          <a:p>
            <a:pPr marL="285750" indent="-285750">
              <a:buBlip>
                <a:blip r:embed="rId3"/>
              </a:buBlip>
            </a:pPr>
            <a:r>
              <a:rPr lang="pt-BR" sz="2400" dirty="0">
                <a:solidFill>
                  <a:srgbClr val="3259EC"/>
                </a:solidFill>
                <a:latin typeface="DB Sans"/>
                <a:sym typeface="DM Sans Medium"/>
              </a:rPr>
              <a:t>Nos permite até viajar no tempo.</a:t>
            </a:r>
            <a:endParaRPr lang="pt-BR" sz="2400" dirty="0">
              <a:solidFill>
                <a:srgbClr val="3259EC"/>
              </a:solidFill>
              <a:latin typeface="DB Sans"/>
            </a:endParaRPr>
          </a:p>
          <a:p>
            <a:pPr>
              <a:lnSpc>
                <a:spcPct val="150000"/>
              </a:lnSpc>
              <a:spcBef>
                <a:spcPts val="2950"/>
              </a:spcBef>
              <a:buSzPts val="3400"/>
            </a:pPr>
            <a:endParaRPr lang="pt-BR" sz="2100" dirty="0">
              <a:solidFill>
                <a:srgbClr val="3259EC"/>
              </a:solidFill>
              <a:latin typeface="DB Sans"/>
              <a:ea typeface="DM Sans Medium"/>
              <a:cs typeface="DM Sans Medium"/>
            </a:endParaRPr>
          </a:p>
        </p:txBody>
      </p:sp>
      <p:sp>
        <p:nvSpPr>
          <p:cNvPr id="6" name="Texto explicativo retangular 1">
            <a:extLst>
              <a:ext uri="{FF2B5EF4-FFF2-40B4-BE49-F238E27FC236}">
                <a16:creationId xmlns:a16="http://schemas.microsoft.com/office/drawing/2014/main" id="{14769CFB-86AD-4E2F-BADA-D5BF97B75308}"/>
              </a:ext>
            </a:extLst>
          </p:cNvPr>
          <p:cNvSpPr/>
          <p:nvPr/>
        </p:nvSpPr>
        <p:spPr>
          <a:xfrm>
            <a:off x="7232181" y="495300"/>
            <a:ext cx="4162582" cy="1651000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90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8B11C58-6445-4FB3-84B5-C7D37214D0CE}"/>
              </a:ext>
            </a:extLst>
          </p:cNvPr>
          <p:cNvSpPr txBox="1"/>
          <p:nvPr/>
        </p:nvSpPr>
        <p:spPr>
          <a:xfrm>
            <a:off x="7632700" y="838200"/>
            <a:ext cx="3352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rgbClr val="FFFFFF"/>
                </a:solidFill>
              </a:rPr>
              <a:t>Olá, essa tela está igualzinha à próxima! Qual delas será mantida?</a:t>
            </a:r>
          </a:p>
        </p:txBody>
      </p:sp>
    </p:spTree>
    <p:extLst>
      <p:ext uri="{BB962C8B-B14F-4D97-AF65-F5344CB8AC3E}">
        <p14:creationId xmlns:p14="http://schemas.microsoft.com/office/powerpoint/2010/main" val="3744102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43"/>
          <p:cNvSpPr/>
          <p:nvPr/>
        </p:nvSpPr>
        <p:spPr>
          <a:xfrm>
            <a:off x="3727688" y="3949603"/>
            <a:ext cx="2345850" cy="2384400"/>
          </a:xfrm>
          <a:prstGeom prst="rect">
            <a:avLst/>
          </a:prstGeom>
          <a:solidFill>
            <a:srgbClr val="FFE821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endParaRPr sz="900">
              <a:solidFill>
                <a:srgbClr val="3945CE"/>
              </a:solidFill>
            </a:endParaRPr>
          </a:p>
        </p:txBody>
      </p:sp>
      <p:sp>
        <p:nvSpPr>
          <p:cNvPr id="806" name="Google Shape;806;p43"/>
          <p:cNvSpPr/>
          <p:nvPr/>
        </p:nvSpPr>
        <p:spPr>
          <a:xfrm>
            <a:off x="3738713" y="3949615"/>
            <a:ext cx="2323800" cy="2384400"/>
          </a:xfrm>
          <a:prstGeom prst="rect">
            <a:avLst/>
          </a:prstGeom>
          <a:solidFill>
            <a:srgbClr val="5DDCF9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endParaRPr sz="900">
              <a:solidFill>
                <a:srgbClr val="3945CE"/>
              </a:solidFill>
            </a:endParaRPr>
          </a:p>
        </p:txBody>
      </p:sp>
      <p:sp>
        <p:nvSpPr>
          <p:cNvPr id="807" name="Google Shape;807;p43"/>
          <p:cNvSpPr/>
          <p:nvPr/>
        </p:nvSpPr>
        <p:spPr>
          <a:xfrm>
            <a:off x="1403850" y="3949615"/>
            <a:ext cx="2323800" cy="2384400"/>
          </a:xfrm>
          <a:prstGeom prst="rect">
            <a:avLst/>
          </a:prstGeom>
          <a:solidFill>
            <a:srgbClr val="FF00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endParaRPr sz="900">
              <a:solidFill>
                <a:srgbClr val="3945CE"/>
              </a:solidFill>
            </a:endParaRPr>
          </a:p>
        </p:txBody>
      </p:sp>
      <p:sp>
        <p:nvSpPr>
          <p:cNvPr id="808" name="Google Shape;808;p43"/>
          <p:cNvSpPr/>
          <p:nvPr/>
        </p:nvSpPr>
        <p:spPr>
          <a:xfrm>
            <a:off x="1403850" y="847603"/>
            <a:ext cx="4669650" cy="3102000"/>
          </a:xfrm>
          <a:prstGeom prst="rect">
            <a:avLst/>
          </a:prstGeom>
          <a:solidFill>
            <a:srgbClr val="3945CE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endParaRPr sz="900">
              <a:solidFill>
                <a:srgbClr val="3945CE"/>
              </a:solidFill>
            </a:endParaRPr>
          </a:p>
        </p:txBody>
      </p:sp>
      <p:sp>
        <p:nvSpPr>
          <p:cNvPr id="809" name="Google Shape;809;p43"/>
          <p:cNvSpPr/>
          <p:nvPr/>
        </p:nvSpPr>
        <p:spPr>
          <a:xfrm>
            <a:off x="6073525" y="847603"/>
            <a:ext cx="4714650" cy="5486400"/>
          </a:xfrm>
          <a:prstGeom prst="rect">
            <a:avLst/>
          </a:prstGeom>
          <a:solidFill>
            <a:srgbClr val="3359FA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endParaRPr sz="900">
              <a:solidFill>
                <a:srgbClr val="3D58E3"/>
              </a:solidFill>
            </a:endParaRPr>
          </a:p>
        </p:txBody>
      </p:sp>
      <p:sp>
        <p:nvSpPr>
          <p:cNvPr id="810" name="Google Shape;810;p43"/>
          <p:cNvSpPr txBox="1"/>
          <p:nvPr/>
        </p:nvSpPr>
        <p:spPr>
          <a:xfrm>
            <a:off x="1701950" y="1295015"/>
            <a:ext cx="4349850" cy="138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FFFFFF"/>
              </a:buClr>
              <a:buSzPts val="8000"/>
            </a:pPr>
            <a:r>
              <a:rPr lang="pt-BR" sz="40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Por que </a:t>
            </a:r>
            <a:r>
              <a:rPr lang="pt-BR" sz="4000" b="1" err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versionar</a:t>
            </a:r>
            <a:r>
              <a:rPr lang="pt-BR" sz="40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é tão importante?</a:t>
            </a:r>
          </a:p>
        </p:txBody>
      </p:sp>
      <p:sp>
        <p:nvSpPr>
          <p:cNvPr id="811" name="Google Shape;811;p43"/>
          <p:cNvSpPr txBox="1"/>
          <p:nvPr/>
        </p:nvSpPr>
        <p:spPr>
          <a:xfrm>
            <a:off x="6589224" y="847603"/>
            <a:ext cx="3651900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marL="228600" indent="-228600" algn="just">
              <a:buClr>
                <a:srgbClr val="FFFFFF"/>
              </a:buClr>
              <a:buSzPts val="3600"/>
              <a:buBlip>
                <a:blip r:embed="rId3"/>
              </a:buBlip>
            </a:pPr>
            <a:r>
              <a:rPr lang="pt-BR" b="1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Histórico altamente detalhado e descritivo, podemos saber quem alterou o conteúdo, além de quando e como a alteração foi realizada;</a:t>
            </a:r>
          </a:p>
          <a:p>
            <a:pPr lvl="0" algn="just">
              <a:buClr>
                <a:srgbClr val="FFFFFF"/>
              </a:buClr>
              <a:buSzPts val="3600"/>
            </a:pPr>
            <a:endParaRPr lang="pt-BR" b="1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28600" indent="-228600" algn="just">
              <a:buClr>
                <a:srgbClr val="FFFFFF"/>
              </a:buClr>
              <a:buSzPts val="3600"/>
              <a:buBlip>
                <a:blip r:embed="rId3"/>
              </a:buBlip>
            </a:pPr>
            <a:r>
              <a:rPr lang="pt-BR" b="1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Ter diversas versões de um mesmo conteúdo e também realizar trabalhos e experimentos em paralelo;</a:t>
            </a:r>
          </a:p>
          <a:p>
            <a:pPr marL="228600" indent="-228600" algn="just">
              <a:buClr>
                <a:srgbClr val="FFFFFF"/>
              </a:buClr>
              <a:buSzPts val="3600"/>
              <a:buBlip>
                <a:blip r:embed="rId3"/>
              </a:buBlip>
            </a:pPr>
            <a:endParaRPr lang="pt-BR" b="1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28600" indent="-228600" algn="just">
              <a:buClr>
                <a:srgbClr val="FFFFFF"/>
              </a:buClr>
              <a:buSzPts val="3600"/>
              <a:buBlip>
                <a:blip r:embed="rId3"/>
              </a:buBlip>
            </a:pPr>
            <a:r>
              <a:rPr lang="pt-BR" b="1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Nos traz muito mais segurança quanto ao conteúdo que estamos </a:t>
            </a:r>
            <a:r>
              <a:rPr lang="pt-BR" b="1" dirty="0" err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versionando</a:t>
            </a:r>
            <a:r>
              <a:rPr lang="pt-BR" b="1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;</a:t>
            </a:r>
          </a:p>
          <a:p>
            <a:pPr lvl="0" algn="just">
              <a:buClr>
                <a:srgbClr val="FFFFFF"/>
              </a:buClr>
              <a:buSzPts val="3600"/>
            </a:pPr>
            <a:endParaRPr lang="pt-BR" b="1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28600" indent="-228600" algn="just">
              <a:buClr>
                <a:srgbClr val="FFFFFF"/>
              </a:buClr>
              <a:buSzPts val="3600"/>
              <a:buBlip>
                <a:blip r:embed="rId3"/>
              </a:buBlip>
            </a:pPr>
            <a:r>
              <a:rPr lang="pt-BR" b="1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Nos permite até viajar no tempo.</a:t>
            </a:r>
          </a:p>
          <a:p>
            <a:pPr>
              <a:buClr>
                <a:srgbClr val="FFFFFF"/>
              </a:buClr>
              <a:buSzPts val="3600"/>
            </a:pPr>
            <a:endParaRPr sz="500" b="1" dirty="0">
              <a:solidFill>
                <a:srgbClr val="3945CE"/>
              </a:solidFill>
              <a:highlight>
                <a:srgbClr val="FFE221"/>
              </a:highlight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12" name="Google Shape;812;p43"/>
          <p:cNvSpPr txBox="1"/>
          <p:nvPr/>
        </p:nvSpPr>
        <p:spPr>
          <a:xfrm>
            <a:off x="4045507" y="4493315"/>
            <a:ext cx="2028000" cy="1292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13" tIns="45713" rIns="45713" bIns="45713" anchor="t" anchorCtr="0">
            <a:noAutofit/>
          </a:bodyPr>
          <a:lstStyle/>
          <a:p>
            <a:pPr lvl="0">
              <a:lnSpc>
                <a:spcPct val="110000"/>
              </a:lnSpc>
            </a:pPr>
            <a:r>
              <a:rPr lang="pt-BR" sz="1850" b="1">
                <a:solidFill>
                  <a:srgbClr val="3D58E3"/>
                </a:solidFill>
                <a:latin typeface="DM Sans"/>
                <a:ea typeface="DM Sans"/>
                <a:cs typeface="DM Sans"/>
                <a:sym typeface="DM Sans"/>
              </a:rPr>
              <a:t>Alguns dos benefícios de </a:t>
            </a:r>
            <a:r>
              <a:rPr lang="pt-BR" sz="1850" b="1" err="1">
                <a:solidFill>
                  <a:srgbClr val="3D58E3"/>
                </a:solidFill>
                <a:latin typeface="DM Sans"/>
                <a:ea typeface="DM Sans"/>
                <a:cs typeface="DM Sans"/>
                <a:sym typeface="DM Sans"/>
              </a:rPr>
              <a:t>versionar</a:t>
            </a:r>
            <a:r>
              <a:rPr lang="pt-BR" sz="1850" b="1">
                <a:solidFill>
                  <a:srgbClr val="3D58E3"/>
                </a:solidFill>
                <a:latin typeface="DM Sans"/>
                <a:ea typeface="DM Sans"/>
                <a:cs typeface="DM Sans"/>
                <a:sym typeface="DM Sans"/>
              </a:rPr>
              <a:t> um conteúdo:</a:t>
            </a:r>
          </a:p>
        </p:txBody>
      </p:sp>
      <p:pic>
        <p:nvPicPr>
          <p:cNvPr id="10" name="Google Shape;749;p41" descr="Image">
            <a:extLst>
              <a:ext uri="{FF2B5EF4-FFF2-40B4-BE49-F238E27FC236}">
                <a16:creationId xmlns:a16="http://schemas.microsoft.com/office/drawing/2014/main" id="{2FA33ACB-669A-4851-88DE-9542CC63B70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6200000">
            <a:off x="2058550" y="4543344"/>
            <a:ext cx="969064" cy="11844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21568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09;p22">
            <a:extLst>
              <a:ext uri="{FF2B5EF4-FFF2-40B4-BE49-F238E27FC236}">
                <a16:creationId xmlns:a16="http://schemas.microsoft.com/office/drawing/2014/main" id="{F5D1030D-D94A-4868-ACB8-1E413A81330D}"/>
              </a:ext>
            </a:extLst>
          </p:cNvPr>
          <p:cNvSpPr txBox="1"/>
          <p:nvPr/>
        </p:nvSpPr>
        <p:spPr>
          <a:xfrm>
            <a:off x="1867286" y="-2914"/>
            <a:ext cx="8271344" cy="24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algn="ctr">
              <a:lnSpc>
                <a:spcPct val="80000"/>
              </a:lnSpc>
            </a:pPr>
            <a:r>
              <a:rPr lang="pt-BR" sz="4500" b="1">
                <a:solidFill>
                  <a:srgbClr val="FFFFFF"/>
                </a:solidFill>
                <a:latin typeface="DM Sans"/>
              </a:rPr>
              <a:t>Viajar no tempo?</a:t>
            </a:r>
            <a:endParaRPr lang="en-US" sz="900"/>
          </a:p>
        </p:txBody>
      </p:sp>
      <p:pic>
        <p:nvPicPr>
          <p:cNvPr id="2" name="Picture 3" descr="A picture containing car, truck, person, child&#10;&#10;Description automatically generated">
            <a:extLst>
              <a:ext uri="{FF2B5EF4-FFF2-40B4-BE49-F238E27FC236}">
                <a16:creationId xmlns:a16="http://schemas.microsoft.com/office/drawing/2014/main" id="{D40F5A60-4EF4-420D-8F3B-F857AA3FEF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9052" y="2237528"/>
            <a:ext cx="7074477" cy="3983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732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9;p22">
            <a:extLst>
              <a:ext uri="{FF2B5EF4-FFF2-40B4-BE49-F238E27FC236}">
                <a16:creationId xmlns:a16="http://schemas.microsoft.com/office/drawing/2014/main" id="{EC64D2CD-40F2-4A08-AB48-CEB866C309FC}"/>
              </a:ext>
            </a:extLst>
          </p:cNvPr>
          <p:cNvSpPr txBox="1"/>
          <p:nvPr/>
        </p:nvSpPr>
        <p:spPr>
          <a:xfrm>
            <a:off x="1185340" y="2493371"/>
            <a:ext cx="9821321" cy="24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algn="ctr"/>
            <a:r>
              <a:rPr lang="pt-BR" sz="4500" b="1" err="1">
                <a:solidFill>
                  <a:srgbClr val="3259EC"/>
                </a:solidFill>
                <a:latin typeface="DB Sans"/>
              </a:rPr>
              <a:t>Git</a:t>
            </a:r>
            <a:r>
              <a:rPr lang="pt-BR" sz="4500">
                <a:solidFill>
                  <a:srgbClr val="3259EC"/>
                </a:solidFill>
                <a:latin typeface="DB Sans"/>
              </a:rPr>
              <a:t> é uma ferramenta que nos permite trabalhar com </a:t>
            </a:r>
            <a:r>
              <a:rPr lang="pt-BR" sz="4500" b="1">
                <a:solidFill>
                  <a:srgbClr val="3259EC"/>
                </a:solidFill>
                <a:highlight>
                  <a:srgbClr val="FFF300"/>
                </a:highlight>
                <a:latin typeface="DB Sans"/>
              </a:rPr>
              <a:t>versionamento!</a:t>
            </a:r>
            <a:endParaRPr lang="en-US" sz="900">
              <a:solidFill>
                <a:srgbClr val="3259EC"/>
              </a:solidFill>
              <a:highlight>
                <a:srgbClr val="FFF300"/>
              </a:highlight>
              <a:latin typeface="DB Sans"/>
            </a:endParaRPr>
          </a:p>
          <a:p>
            <a:pPr algn="ctr">
              <a:lnSpc>
                <a:spcPct val="80000"/>
              </a:lnSpc>
            </a:pPr>
            <a:br>
              <a:rPr lang="en-US" sz="900">
                <a:solidFill>
                  <a:srgbClr val="3259EC"/>
                </a:solidFill>
                <a:latin typeface="DB Sans"/>
              </a:rPr>
            </a:br>
            <a:endParaRPr lang="en-US" sz="900">
              <a:solidFill>
                <a:srgbClr val="3259EC"/>
              </a:solidFill>
              <a:latin typeface="DB Sans"/>
            </a:endParaRPr>
          </a:p>
        </p:txBody>
      </p:sp>
      <p:pic>
        <p:nvPicPr>
          <p:cNvPr id="4" name="Google Shape;749;p41" descr="Image">
            <a:extLst>
              <a:ext uri="{FF2B5EF4-FFF2-40B4-BE49-F238E27FC236}">
                <a16:creationId xmlns:a16="http://schemas.microsoft.com/office/drawing/2014/main" id="{5CA08D6C-5662-4728-8A32-155894EB277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75121" y="1457742"/>
            <a:ext cx="969064" cy="118441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749;p41" descr="Image">
            <a:extLst>
              <a:ext uri="{FF2B5EF4-FFF2-40B4-BE49-F238E27FC236}">
                <a16:creationId xmlns:a16="http://schemas.microsoft.com/office/drawing/2014/main" id="{3A993A87-600C-4CBA-AFF2-358908953CE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49435" y="1478864"/>
            <a:ext cx="969064" cy="118441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749;p41" descr="Image">
            <a:extLst>
              <a:ext uri="{FF2B5EF4-FFF2-40B4-BE49-F238E27FC236}">
                <a16:creationId xmlns:a16="http://schemas.microsoft.com/office/drawing/2014/main" id="{69F4BF7D-661C-4E63-8C8D-DFF415DF369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23748" y="1499986"/>
            <a:ext cx="969064" cy="118441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49;p41" descr="Image">
            <a:extLst>
              <a:ext uri="{FF2B5EF4-FFF2-40B4-BE49-F238E27FC236}">
                <a16:creationId xmlns:a16="http://schemas.microsoft.com/office/drawing/2014/main" id="{3CCA6F47-100C-4606-95DF-B9DA1F7722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98062" y="1521108"/>
            <a:ext cx="969064" cy="11844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51466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1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42"/>
          <p:cNvSpPr/>
          <p:nvPr/>
        </p:nvSpPr>
        <p:spPr>
          <a:xfrm rot="10800000" flipH="1">
            <a:off x="1971375" y="857250"/>
            <a:ext cx="1649850" cy="1444650"/>
          </a:xfrm>
          <a:prstGeom prst="rect">
            <a:avLst/>
          </a:prstGeom>
          <a:solidFill>
            <a:srgbClr val="3D58E3"/>
          </a:solidFill>
          <a:ln w="28575" cap="flat" cmpd="sng">
            <a:solidFill>
              <a:srgbClr val="3D58E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endParaRPr sz="900">
              <a:solidFill>
                <a:srgbClr val="3D58E3"/>
              </a:solidFill>
            </a:endParaRPr>
          </a:p>
        </p:txBody>
      </p:sp>
      <p:sp>
        <p:nvSpPr>
          <p:cNvPr id="902" name="Google Shape;902;p42"/>
          <p:cNvSpPr/>
          <p:nvPr/>
        </p:nvSpPr>
        <p:spPr>
          <a:xfrm>
            <a:off x="1971375" y="2297425"/>
            <a:ext cx="8249250" cy="2348850"/>
          </a:xfrm>
          <a:prstGeom prst="rect">
            <a:avLst/>
          </a:prstGeom>
          <a:solidFill>
            <a:srgbClr val="3D58E3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endParaRPr sz="900">
              <a:solidFill>
                <a:srgbClr val="3D58E3"/>
              </a:solidFill>
            </a:endParaRPr>
          </a:p>
        </p:txBody>
      </p:sp>
      <p:sp>
        <p:nvSpPr>
          <p:cNvPr id="903" name="Google Shape;903;p42"/>
          <p:cNvSpPr/>
          <p:nvPr/>
        </p:nvSpPr>
        <p:spPr>
          <a:xfrm rot="10800000" flipH="1">
            <a:off x="1971413" y="4646350"/>
            <a:ext cx="8249250" cy="1709550"/>
          </a:xfrm>
          <a:prstGeom prst="rect">
            <a:avLst/>
          </a:prstGeom>
          <a:solidFill>
            <a:srgbClr val="3D58E3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endParaRPr sz="900">
              <a:solidFill>
                <a:srgbClr val="3D58E3"/>
              </a:solidFill>
            </a:endParaRPr>
          </a:p>
        </p:txBody>
      </p:sp>
      <p:sp>
        <p:nvSpPr>
          <p:cNvPr id="904" name="Google Shape;904;p42"/>
          <p:cNvSpPr/>
          <p:nvPr/>
        </p:nvSpPr>
        <p:spPr>
          <a:xfrm>
            <a:off x="1971363" y="857275"/>
            <a:ext cx="8249250" cy="1440150"/>
          </a:xfrm>
          <a:prstGeom prst="rect">
            <a:avLst/>
          </a:prstGeom>
          <a:solidFill>
            <a:srgbClr val="3D58E3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13" tIns="45713" rIns="45713" bIns="45713" anchor="ctr" anchorCtr="0">
            <a:noAutofit/>
          </a:bodyPr>
          <a:lstStyle/>
          <a:p>
            <a:endParaRPr sz="900">
              <a:solidFill>
                <a:srgbClr val="3D58E3"/>
              </a:solidFill>
            </a:endParaRPr>
          </a:p>
        </p:txBody>
      </p:sp>
      <p:grpSp>
        <p:nvGrpSpPr>
          <p:cNvPr id="905" name="Google Shape;905;p42"/>
          <p:cNvGrpSpPr/>
          <p:nvPr/>
        </p:nvGrpSpPr>
        <p:grpSpPr>
          <a:xfrm>
            <a:off x="2301039" y="1185599"/>
            <a:ext cx="671185" cy="677553"/>
            <a:chOff x="0" y="0"/>
            <a:chExt cx="1988400" cy="1932000"/>
          </a:xfrm>
        </p:grpSpPr>
        <p:sp>
          <p:nvSpPr>
            <p:cNvPr id="906" name="Google Shape;906;p42"/>
            <p:cNvSpPr/>
            <p:nvPr/>
          </p:nvSpPr>
          <p:spPr>
            <a:xfrm>
              <a:off x="0" y="0"/>
              <a:ext cx="1988400" cy="1932000"/>
            </a:xfrm>
            <a:prstGeom prst="ellipse">
              <a:avLst/>
            </a:prstGeom>
            <a:solidFill>
              <a:srgbClr val="FFE821"/>
            </a:solidFill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algn="ctr">
                <a:buClr>
                  <a:srgbClr val="FFFFFF"/>
                </a:buClr>
                <a:buSzPts val="3200"/>
              </a:pPr>
              <a:endParaRPr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id="907" name="Google Shape;907;p42" descr="Imag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32220" y="458051"/>
              <a:ext cx="1524001" cy="1016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08" name="Google Shape;908;p42"/>
          <p:cNvSpPr txBox="1"/>
          <p:nvPr/>
        </p:nvSpPr>
        <p:spPr>
          <a:xfrm>
            <a:off x="2371725" y="3079426"/>
            <a:ext cx="2002394" cy="7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>
              <a:lnSpc>
                <a:spcPct val="80000"/>
              </a:lnSpc>
              <a:buClr>
                <a:srgbClr val="3359FA"/>
              </a:buClr>
              <a:buSzPts val="9000"/>
            </a:pPr>
            <a:r>
              <a:rPr lang="pt-BR" sz="27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Você pode baixá-la através do site oficial: </a:t>
            </a:r>
          </a:p>
        </p:txBody>
      </p:sp>
      <p:sp>
        <p:nvSpPr>
          <p:cNvPr id="909" name="Google Shape;909;p42"/>
          <p:cNvSpPr txBox="1"/>
          <p:nvPr/>
        </p:nvSpPr>
        <p:spPr>
          <a:xfrm>
            <a:off x="2515351" y="4655226"/>
            <a:ext cx="7457324" cy="884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algn="ctr">
              <a:lnSpc>
                <a:spcPct val="110000"/>
              </a:lnSpc>
              <a:buClr>
                <a:srgbClr val="3D58E3"/>
              </a:buClr>
              <a:buSzPts val="3600"/>
            </a:pPr>
            <a:r>
              <a:rPr lang="pt-BR" sz="3300" b="1" dirty="0">
                <a:solidFill>
                  <a:srgbClr val="FFF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M Sans Medium"/>
                <a:ea typeface="DM Sans Medium"/>
                <a:cs typeface="DM Sans Medium"/>
                <a:sym typeface="DM Sans Medium"/>
              </a:rPr>
              <a:t>https://git-scm.com/downloads</a:t>
            </a:r>
          </a:p>
        </p:txBody>
      </p:sp>
      <p:pic>
        <p:nvPicPr>
          <p:cNvPr id="910" name="Google Shape;910;p42"/>
          <p:cNvPicPr preferRelativeResize="0"/>
          <p:nvPr/>
        </p:nvPicPr>
        <p:blipFill>
          <a:blip r:embed="rId4"/>
          <a:srcRect t="6091" b="6091"/>
          <a:stretch/>
        </p:blipFill>
        <p:spPr>
          <a:xfrm>
            <a:off x="5044963" y="857275"/>
            <a:ext cx="5175651" cy="3789001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43441092-C58E-4931-A1CE-5D2F02576332}"/>
              </a:ext>
            </a:extLst>
          </p:cNvPr>
          <p:cNvSpPr txBox="1"/>
          <p:nvPr/>
        </p:nvSpPr>
        <p:spPr>
          <a:xfrm rot="5400000">
            <a:off x="9657810" y="1407393"/>
            <a:ext cx="1359693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900">
                <a:solidFill>
                  <a:srgbClr val="374957"/>
                </a:solidFill>
                <a:latin typeface="Proxima Nova"/>
              </a:rPr>
              <a:t>imagem: Freepik.com</a:t>
            </a:r>
            <a:endParaRPr lang="pt-BR" sz="90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4FFE35B-01CE-49CD-A468-665A98B744B4}"/>
              </a:ext>
            </a:extLst>
          </p:cNvPr>
          <p:cNvSpPr txBox="1"/>
          <p:nvPr/>
        </p:nvSpPr>
        <p:spPr>
          <a:xfrm>
            <a:off x="2796300" y="5310551"/>
            <a:ext cx="69968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b="1" dirty="0">
                <a:solidFill>
                  <a:srgbClr val="FFF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M Sans Medium"/>
              </a:rPr>
              <a:t>É só baixar o executável e fazer o download. O processo de instalação é padrão e já conhecemos: </a:t>
            </a:r>
            <a:r>
              <a:rPr lang="pt-BR" b="1" dirty="0" err="1">
                <a:solidFill>
                  <a:srgbClr val="FFF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M Sans Medium"/>
              </a:rPr>
              <a:t>next</a:t>
            </a:r>
            <a:r>
              <a:rPr lang="pt-BR" b="1" dirty="0">
                <a:solidFill>
                  <a:srgbClr val="FFF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M Sans Medium"/>
              </a:rPr>
              <a:t>, </a:t>
            </a:r>
            <a:r>
              <a:rPr lang="pt-BR" b="1" dirty="0" err="1">
                <a:solidFill>
                  <a:srgbClr val="FFF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M Sans Medium"/>
              </a:rPr>
              <a:t>next</a:t>
            </a:r>
            <a:r>
              <a:rPr lang="pt-BR" b="1" dirty="0">
                <a:solidFill>
                  <a:srgbClr val="FFF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M Sans Medium"/>
              </a:rPr>
              <a:t> e </a:t>
            </a:r>
            <a:r>
              <a:rPr lang="pt-BR" b="1" dirty="0" err="1">
                <a:solidFill>
                  <a:srgbClr val="FFF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M Sans Medium"/>
              </a:rPr>
              <a:t>finish</a:t>
            </a:r>
            <a:r>
              <a:rPr lang="pt-BR" b="1" dirty="0">
                <a:solidFill>
                  <a:srgbClr val="FFF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M Sans Medium"/>
              </a:rPr>
              <a:t>. As opções padrão são o que você precisa para começar.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2500" fill="hold"/>
                                        <p:tgtEl>
                                          <p:spTgt spid="90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6"/>
          <p:cNvSpPr txBox="1"/>
          <p:nvPr/>
        </p:nvSpPr>
        <p:spPr>
          <a:xfrm>
            <a:off x="522863" y="335550"/>
            <a:ext cx="5336100" cy="21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>
              <a:lnSpc>
                <a:spcPct val="90000"/>
              </a:lnSpc>
              <a:buClr>
                <a:srgbClr val="FFFFFF"/>
              </a:buClr>
              <a:buSzPts val="8000"/>
            </a:pPr>
            <a:r>
              <a:rPr lang="en-US" sz="4000" b="1" dirty="0">
                <a:solidFill>
                  <a:srgbClr val="3D58E3"/>
                </a:solidFill>
                <a:latin typeface="DM Sans"/>
                <a:ea typeface="DM Sans"/>
                <a:cs typeface="DM Sans"/>
                <a:sym typeface="DM Sans"/>
              </a:rPr>
              <a:t>Como </a:t>
            </a:r>
            <a:r>
              <a:rPr lang="en-US" sz="4000" b="1" dirty="0">
                <a:solidFill>
                  <a:srgbClr val="FFFFFF"/>
                </a:solidFill>
                <a:highlight>
                  <a:srgbClr val="3259EC"/>
                </a:highlight>
                <a:latin typeface="DM Sans"/>
                <a:ea typeface="DM Sans"/>
                <a:cs typeface="DM Sans"/>
                <a:sym typeface="DM Sans"/>
              </a:rPr>
              <a:t>Git</a:t>
            </a:r>
            <a:r>
              <a:rPr lang="en-US" sz="4000" b="1" dirty="0">
                <a:solidFill>
                  <a:srgbClr val="3D58E3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4000" b="1" dirty="0" err="1">
                <a:solidFill>
                  <a:srgbClr val="3D58E3"/>
                </a:solidFill>
                <a:latin typeface="DM Sans"/>
                <a:ea typeface="DM Sans"/>
                <a:cs typeface="DM Sans"/>
                <a:sym typeface="DM Sans"/>
              </a:rPr>
              <a:t>funciona</a:t>
            </a:r>
            <a:r>
              <a:rPr lang="en-US" sz="4000" b="1" dirty="0">
                <a:solidFill>
                  <a:srgbClr val="3D58E3"/>
                </a:solidFill>
                <a:latin typeface="DM Sans"/>
                <a:ea typeface="DM Sans"/>
                <a:cs typeface="DM Sans"/>
                <a:sym typeface="DM Sans"/>
              </a:rPr>
              <a:t>?</a:t>
            </a:r>
          </a:p>
          <a:p>
            <a:pPr>
              <a:lnSpc>
                <a:spcPct val="90000"/>
              </a:lnSpc>
              <a:buClr>
                <a:srgbClr val="FFFFFF"/>
              </a:buClr>
              <a:buSzPts val="8000"/>
            </a:pPr>
            <a:endParaRPr sz="4000" b="1" dirty="0">
              <a:solidFill>
                <a:srgbClr val="3D58E3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721" name="Google Shape;721;p36"/>
          <p:cNvGrpSpPr/>
          <p:nvPr/>
        </p:nvGrpSpPr>
        <p:grpSpPr>
          <a:xfrm rot="5400000">
            <a:off x="1777844" y="2778151"/>
            <a:ext cx="2798184" cy="3932769"/>
            <a:chOff x="4287104" y="5124446"/>
            <a:chExt cx="2941591" cy="2254493"/>
          </a:xfrm>
        </p:grpSpPr>
        <p:grpSp>
          <p:nvGrpSpPr>
            <p:cNvPr id="722" name="Google Shape;722;p36"/>
            <p:cNvGrpSpPr/>
            <p:nvPr/>
          </p:nvGrpSpPr>
          <p:grpSpPr>
            <a:xfrm rot="10800000">
              <a:off x="4287104" y="5124446"/>
              <a:ext cx="2941591" cy="2247317"/>
              <a:chOff x="2370125" y="9330394"/>
              <a:chExt cx="3247506" cy="1798429"/>
            </a:xfrm>
          </p:grpSpPr>
          <p:sp>
            <p:nvSpPr>
              <p:cNvPr id="723" name="Google Shape;723;p36"/>
              <p:cNvSpPr/>
              <p:nvPr/>
            </p:nvSpPr>
            <p:spPr>
              <a:xfrm>
                <a:off x="2370125" y="9497423"/>
                <a:ext cx="2917200" cy="1631400"/>
              </a:xfrm>
              <a:prstGeom prst="roundRect">
                <a:avLst>
                  <a:gd name="adj" fmla="val 8788"/>
                </a:avLst>
              </a:prstGeom>
              <a:solidFill>
                <a:srgbClr val="FFE221"/>
              </a:solidFill>
              <a:ln w="28575" cap="flat" cmpd="sng">
                <a:solidFill>
                  <a:srgbClr val="3D58E3"/>
                </a:solidFill>
                <a:prstDash val="solid"/>
                <a:miter lim="400000"/>
                <a:headEnd type="none" w="sm" len="sm"/>
                <a:tailEnd type="none" w="sm" len="sm"/>
              </a:ln>
            </p:spPr>
            <p:txBody>
              <a:bodyPr spcFirstLastPara="1" wrap="square" lIns="25400" tIns="25400" rIns="25400" bIns="25400" anchor="ctr" anchorCtr="0">
                <a:noAutofit/>
              </a:bodyPr>
              <a:lstStyle/>
              <a:p>
                <a:pPr algn="ctr">
                  <a:buClr>
                    <a:srgbClr val="FFFFFF"/>
                  </a:buClr>
                  <a:buSzPts val="3200"/>
                </a:pPr>
                <a:endParaRPr sz="16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724" name="Google Shape;724;p36"/>
              <p:cNvSpPr/>
              <p:nvPr/>
            </p:nvSpPr>
            <p:spPr>
              <a:xfrm>
                <a:off x="2533737" y="9415412"/>
                <a:ext cx="2917200" cy="1631400"/>
              </a:xfrm>
              <a:prstGeom prst="roundRect">
                <a:avLst>
                  <a:gd name="adj" fmla="val 8788"/>
                </a:avLst>
              </a:prstGeom>
              <a:solidFill>
                <a:srgbClr val="FF59EB"/>
              </a:solidFill>
              <a:ln w="28575" cap="flat" cmpd="sng">
                <a:solidFill>
                  <a:srgbClr val="3D58E3"/>
                </a:solidFill>
                <a:prstDash val="solid"/>
                <a:miter lim="400000"/>
                <a:headEnd type="none" w="sm" len="sm"/>
                <a:tailEnd type="none" w="sm" len="sm"/>
              </a:ln>
            </p:spPr>
            <p:txBody>
              <a:bodyPr spcFirstLastPara="1" wrap="square" lIns="25400" tIns="25400" rIns="25400" bIns="25400" anchor="ctr" anchorCtr="0">
                <a:noAutofit/>
              </a:bodyPr>
              <a:lstStyle/>
              <a:p>
                <a:pPr algn="ctr">
                  <a:buClr>
                    <a:srgbClr val="FFFFFF"/>
                  </a:buClr>
                  <a:buSzPts val="3200"/>
                </a:pPr>
                <a:endParaRPr sz="16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725" name="Google Shape;725;p36"/>
              <p:cNvSpPr/>
              <p:nvPr/>
            </p:nvSpPr>
            <p:spPr>
              <a:xfrm>
                <a:off x="2700431" y="9330394"/>
                <a:ext cx="2917200" cy="1631400"/>
              </a:xfrm>
              <a:prstGeom prst="roundRect">
                <a:avLst>
                  <a:gd name="adj" fmla="val 8788"/>
                </a:avLst>
              </a:prstGeom>
              <a:solidFill>
                <a:srgbClr val="5DDCF9"/>
              </a:solidFill>
              <a:ln w="28575" cap="flat" cmpd="sng">
                <a:solidFill>
                  <a:srgbClr val="3D58E3"/>
                </a:solidFill>
                <a:prstDash val="solid"/>
                <a:miter lim="400000"/>
                <a:headEnd type="none" w="sm" len="sm"/>
                <a:tailEnd type="none" w="sm" len="sm"/>
              </a:ln>
            </p:spPr>
            <p:txBody>
              <a:bodyPr spcFirstLastPara="1" wrap="square" lIns="25400" tIns="25400" rIns="25400" bIns="25400" anchor="ctr" anchorCtr="0">
                <a:noAutofit/>
              </a:bodyPr>
              <a:lstStyle/>
              <a:p>
                <a:pPr algn="ctr">
                  <a:buClr>
                    <a:srgbClr val="FFFFFF"/>
                  </a:buClr>
                  <a:buSzPts val="3200"/>
                </a:pPr>
                <a:endParaRPr sz="16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</p:grpSp>
        <p:sp>
          <p:nvSpPr>
            <p:cNvPr id="726" name="Google Shape;726;p36"/>
            <p:cNvSpPr txBox="1"/>
            <p:nvPr/>
          </p:nvSpPr>
          <p:spPr>
            <a:xfrm rot="-5400000">
              <a:off x="4592398" y="5071189"/>
              <a:ext cx="2038500" cy="257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algn="ctr">
                <a:buClr>
                  <a:schemeClr val="dk1"/>
                </a:buClr>
                <a:buSzPts val="1100"/>
              </a:pPr>
              <a:r>
                <a:rPr lang="pt-BR" sz="2400" b="1" dirty="0">
                  <a:solidFill>
                    <a:srgbClr val="3D58E3"/>
                  </a:solidFill>
                  <a:highlight>
                    <a:srgbClr val="FFF300"/>
                  </a:highlight>
                  <a:latin typeface="DM Sans"/>
                  <a:ea typeface="DM Sans"/>
                  <a:cs typeface="DM Sans"/>
                  <a:sym typeface="DM Sans"/>
                </a:rPr>
                <a:t>repositório:</a:t>
              </a:r>
              <a:r>
                <a:rPr lang="pt-BR" sz="2400" b="1" dirty="0">
                  <a:solidFill>
                    <a:srgbClr val="3D58E3"/>
                  </a:solidFill>
                  <a:latin typeface="DM Sans"/>
                  <a:ea typeface="DM Sans"/>
                  <a:cs typeface="DM Sans"/>
                  <a:sym typeface="DM Sans"/>
                </a:rPr>
                <a:t> local onde os arquivos de um projeto são mantidos.</a:t>
              </a:r>
              <a:endParaRPr sz="2800" b="1" dirty="0">
                <a:solidFill>
                  <a:srgbClr val="3D58E3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730" name="Google Shape;730;p36"/>
          <p:cNvGrpSpPr/>
          <p:nvPr/>
        </p:nvGrpSpPr>
        <p:grpSpPr>
          <a:xfrm rot="5400000">
            <a:off x="7194512" y="2812438"/>
            <a:ext cx="2798184" cy="3932768"/>
            <a:chOff x="4287104" y="5124446"/>
            <a:chExt cx="2941591" cy="2254493"/>
          </a:xfrm>
        </p:grpSpPr>
        <p:grpSp>
          <p:nvGrpSpPr>
            <p:cNvPr id="731" name="Google Shape;731;p36"/>
            <p:cNvGrpSpPr/>
            <p:nvPr/>
          </p:nvGrpSpPr>
          <p:grpSpPr>
            <a:xfrm rot="10800000">
              <a:off x="4287104" y="5124446"/>
              <a:ext cx="2941591" cy="2247317"/>
              <a:chOff x="2370125" y="9330394"/>
              <a:chExt cx="3247506" cy="1798429"/>
            </a:xfrm>
          </p:grpSpPr>
          <p:sp>
            <p:nvSpPr>
              <p:cNvPr id="732" name="Google Shape;732;p36"/>
              <p:cNvSpPr/>
              <p:nvPr/>
            </p:nvSpPr>
            <p:spPr>
              <a:xfrm>
                <a:off x="2370125" y="9497423"/>
                <a:ext cx="2917200" cy="1631400"/>
              </a:xfrm>
              <a:prstGeom prst="roundRect">
                <a:avLst>
                  <a:gd name="adj" fmla="val 8788"/>
                </a:avLst>
              </a:prstGeom>
              <a:solidFill>
                <a:srgbClr val="FFE221"/>
              </a:solidFill>
              <a:ln w="28575" cap="flat" cmpd="sng">
                <a:solidFill>
                  <a:srgbClr val="3D58E3"/>
                </a:solidFill>
                <a:prstDash val="solid"/>
                <a:miter lim="400000"/>
                <a:headEnd type="none" w="sm" len="sm"/>
                <a:tailEnd type="none" w="sm" len="sm"/>
              </a:ln>
            </p:spPr>
            <p:txBody>
              <a:bodyPr spcFirstLastPara="1" wrap="square" lIns="25400" tIns="25400" rIns="25400" bIns="25400" anchor="ctr" anchorCtr="0">
                <a:noAutofit/>
              </a:bodyPr>
              <a:lstStyle/>
              <a:p>
                <a:pPr algn="ctr">
                  <a:buClr>
                    <a:srgbClr val="FFFFFF"/>
                  </a:buClr>
                  <a:buSzPts val="3200"/>
                </a:pPr>
                <a:endParaRPr sz="16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733" name="Google Shape;733;p36"/>
              <p:cNvSpPr/>
              <p:nvPr/>
            </p:nvSpPr>
            <p:spPr>
              <a:xfrm>
                <a:off x="2533737" y="9415412"/>
                <a:ext cx="2917200" cy="1631400"/>
              </a:xfrm>
              <a:prstGeom prst="roundRect">
                <a:avLst>
                  <a:gd name="adj" fmla="val 8788"/>
                </a:avLst>
              </a:prstGeom>
              <a:solidFill>
                <a:srgbClr val="FF59EB"/>
              </a:solidFill>
              <a:ln w="28575" cap="flat" cmpd="sng">
                <a:solidFill>
                  <a:srgbClr val="3D58E3"/>
                </a:solidFill>
                <a:prstDash val="solid"/>
                <a:miter lim="400000"/>
                <a:headEnd type="none" w="sm" len="sm"/>
                <a:tailEnd type="none" w="sm" len="sm"/>
              </a:ln>
            </p:spPr>
            <p:txBody>
              <a:bodyPr spcFirstLastPara="1" wrap="square" lIns="25400" tIns="25400" rIns="25400" bIns="25400" anchor="ctr" anchorCtr="0">
                <a:noAutofit/>
              </a:bodyPr>
              <a:lstStyle/>
              <a:p>
                <a:pPr algn="ctr">
                  <a:buClr>
                    <a:srgbClr val="FFFFFF"/>
                  </a:buClr>
                  <a:buSzPts val="3200"/>
                </a:pPr>
                <a:endParaRPr sz="16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734" name="Google Shape;734;p36"/>
              <p:cNvSpPr/>
              <p:nvPr/>
            </p:nvSpPr>
            <p:spPr>
              <a:xfrm>
                <a:off x="2700431" y="9330394"/>
                <a:ext cx="2917200" cy="1631400"/>
              </a:xfrm>
              <a:prstGeom prst="roundRect">
                <a:avLst>
                  <a:gd name="adj" fmla="val 8788"/>
                </a:avLst>
              </a:prstGeom>
              <a:solidFill>
                <a:srgbClr val="5DDCF9"/>
              </a:solidFill>
              <a:ln w="28575" cap="flat" cmpd="sng">
                <a:solidFill>
                  <a:srgbClr val="3D58E3"/>
                </a:solidFill>
                <a:prstDash val="solid"/>
                <a:miter lim="400000"/>
                <a:headEnd type="none" w="sm" len="sm"/>
                <a:tailEnd type="none" w="sm" len="sm"/>
              </a:ln>
            </p:spPr>
            <p:txBody>
              <a:bodyPr spcFirstLastPara="1" wrap="square" lIns="25400" tIns="25400" rIns="25400" bIns="25400" anchor="ctr" anchorCtr="0">
                <a:noAutofit/>
              </a:bodyPr>
              <a:lstStyle/>
              <a:p>
                <a:pPr algn="ctr">
                  <a:buClr>
                    <a:srgbClr val="FFFFFF"/>
                  </a:buClr>
                  <a:buSzPts val="3200"/>
                </a:pPr>
                <a:endParaRPr sz="16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</p:grpSp>
        <p:sp>
          <p:nvSpPr>
            <p:cNvPr id="735" name="Google Shape;735;p36"/>
            <p:cNvSpPr txBox="1"/>
            <p:nvPr/>
          </p:nvSpPr>
          <p:spPr>
            <a:xfrm rot="-5400000">
              <a:off x="4592398" y="5071189"/>
              <a:ext cx="2038500" cy="257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algn="ctr">
                <a:buClr>
                  <a:schemeClr val="dk1"/>
                </a:buClr>
                <a:buSzPts val="1100"/>
              </a:pPr>
              <a:r>
                <a:rPr lang="pt-BR" sz="2400" b="1" dirty="0" err="1">
                  <a:solidFill>
                    <a:srgbClr val="3D58E3"/>
                  </a:solidFill>
                  <a:highlight>
                    <a:srgbClr val="FFF300"/>
                  </a:highlight>
                  <a:latin typeface="DM Sans"/>
                  <a:ea typeface="DM Sans"/>
                  <a:cs typeface="DM Sans"/>
                  <a:sym typeface="DM Sans"/>
                </a:rPr>
                <a:t>commit</a:t>
              </a:r>
              <a:r>
                <a:rPr lang="pt-BR" sz="2400" b="1" dirty="0">
                  <a:solidFill>
                    <a:srgbClr val="3D58E3"/>
                  </a:solidFill>
                  <a:latin typeface="DM Sans"/>
                  <a:ea typeface="DM Sans"/>
                  <a:cs typeface="DM Sans"/>
                  <a:sym typeface="DM Sans"/>
                </a:rPr>
                <a:t>: ponto histórico em que uma alteração foi </a:t>
              </a:r>
            </a:p>
            <a:p>
              <a:pPr algn="ctr">
                <a:buClr>
                  <a:schemeClr val="dk1"/>
                </a:buClr>
                <a:buSzPts val="1100"/>
              </a:pPr>
              <a:r>
                <a:rPr lang="pt-BR" sz="2400" b="1" dirty="0">
                  <a:solidFill>
                    <a:srgbClr val="3D58E3"/>
                  </a:solidFill>
                  <a:latin typeface="DM Sans"/>
                  <a:ea typeface="DM Sans"/>
                  <a:cs typeface="DM Sans"/>
                  <a:sym typeface="DM Sans"/>
                </a:rPr>
                <a:t>feita nos arquivos</a:t>
              </a:r>
            </a:p>
            <a:p>
              <a:pPr algn="ctr">
                <a:buClr>
                  <a:schemeClr val="dk1"/>
                </a:buClr>
                <a:buSzPts val="1100"/>
              </a:pPr>
              <a:r>
                <a:rPr lang="pt-BR" sz="2400" b="1" dirty="0">
                  <a:solidFill>
                    <a:srgbClr val="3D58E3"/>
                  </a:solidFill>
                  <a:latin typeface="DM Sans"/>
                  <a:ea typeface="DM Sans"/>
                  <a:cs typeface="DM Sans"/>
                  <a:sym typeface="DM Sans"/>
                </a:rPr>
                <a:t> de projeto.</a:t>
              </a:r>
              <a:endParaRPr sz="2400" b="1" dirty="0">
                <a:solidFill>
                  <a:srgbClr val="3D58E3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sp>
        <p:nvSpPr>
          <p:cNvPr id="27" name="Google Shape;908;p42">
            <a:extLst>
              <a:ext uri="{FF2B5EF4-FFF2-40B4-BE49-F238E27FC236}">
                <a16:creationId xmlns:a16="http://schemas.microsoft.com/office/drawing/2014/main" id="{B19EC7C9-EA3C-4759-B269-1C225454BFFF}"/>
              </a:ext>
            </a:extLst>
          </p:cNvPr>
          <p:cNvSpPr txBox="1"/>
          <p:nvPr/>
        </p:nvSpPr>
        <p:spPr>
          <a:xfrm>
            <a:off x="1185242" y="2039032"/>
            <a:ext cx="9529138" cy="7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r>
              <a:rPr lang="pt-BR" sz="2700" dirty="0">
                <a:solidFill>
                  <a:srgbClr val="3259EC"/>
                </a:solidFill>
                <a:latin typeface="DB Sans"/>
              </a:rPr>
              <a:t>É uma </a:t>
            </a:r>
            <a:r>
              <a:rPr lang="pt-BR" sz="2700" b="1" dirty="0">
                <a:solidFill>
                  <a:srgbClr val="3259EC"/>
                </a:solidFill>
                <a:latin typeface="DB Sans"/>
              </a:rPr>
              <a:t>ferramenta de linha de comando</a:t>
            </a:r>
            <a:r>
              <a:rPr lang="pt-BR" sz="2700" dirty="0">
                <a:solidFill>
                  <a:srgbClr val="3259EC"/>
                </a:solidFill>
                <a:latin typeface="DB Sans"/>
              </a:rPr>
              <a:t>, que nos permite trabalhar com versionamento de código.</a:t>
            </a:r>
            <a:endParaRPr lang="en-US" sz="2700" dirty="0">
              <a:solidFill>
                <a:srgbClr val="3259EC"/>
              </a:solidFill>
              <a:latin typeface="DB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49B8EC3F5A39B489E9E8BA86978EA96" ma:contentTypeVersion="9" ma:contentTypeDescription="Crie um novo documento." ma:contentTypeScope="" ma:versionID="fddb517e2a121fa9c71e38763043c8ea">
  <xsd:schema xmlns:xsd="http://www.w3.org/2001/XMLSchema" xmlns:xs="http://www.w3.org/2001/XMLSchema" xmlns:p="http://schemas.microsoft.com/office/2006/metadata/properties" xmlns:ns2="5ce4c760-5938-49f2-aafb-8c64752ae7b0" xmlns:ns3="e7858614-71fa-4b47-932d-96ec510b7b8c" targetNamespace="http://schemas.microsoft.com/office/2006/metadata/properties" ma:root="true" ma:fieldsID="180a5a318afd56574ceb86715e67987c" ns2:_="" ns3:_="">
    <xsd:import namespace="5ce4c760-5938-49f2-aafb-8c64752ae7b0"/>
    <xsd:import namespace="e7858614-71fa-4b47-932d-96ec510b7b8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e4c760-5938-49f2-aafb-8c64752ae7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858614-71fa-4b47-932d-96ec510b7b8c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D59FDF5-B02A-4593-9D8E-CBE20FEA6A34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AC1D9EE7-E75A-4B62-8932-BFCACB565E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7FF8885-28A9-41DC-969E-90FAC50ACDB2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631</Words>
  <Application>Microsoft Office PowerPoint</Application>
  <PresentationFormat>Widescreen</PresentationFormat>
  <Paragraphs>83</Paragraphs>
  <Slides>19</Slides>
  <Notes>19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0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Maria Eduarda Araújo Cardoso</dc:creator>
  <cp:lastModifiedBy>Maria Eduarda Araújo Cardoso</cp:lastModifiedBy>
  <cp:revision>7</cp:revision>
  <dcterms:created xsi:type="dcterms:W3CDTF">2021-05-08T17:04:29Z</dcterms:created>
  <dcterms:modified xsi:type="dcterms:W3CDTF">2021-05-08T17:24:57Z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0x010100049B8EC3F5A39B489E9E8BA86978EA96</vt:lpwstr>
  </property>
</Properties>
</file>

<file path=docProps/thumbnail.jpeg>
</file>